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6" r:id="rId4"/>
  </p:sldMasterIdLst>
  <p:sldIdLst>
    <p:sldId id="257" r:id="rId5"/>
    <p:sldId id="259" r:id="rId6"/>
    <p:sldId id="258" r:id="rId7"/>
    <p:sldId id="260" r:id="rId8"/>
    <p:sldId id="261" r:id="rId9"/>
    <p:sldId id="262" r:id="rId10"/>
    <p:sldId id="263" r:id="rId11"/>
    <p:sldId id="264" r:id="rId12"/>
    <p:sldId id="265" r:id="rId13"/>
    <p:sldId id="266" r:id="rId14"/>
    <p:sldId id="267"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53F07"/>
    <a:srgbClr val="9BA8B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4" d="100"/>
          <a:sy n="64" d="100"/>
        </p:scale>
        <p:origin x="748"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diagrams/_rels/data1.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pn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image" Target="../media/image7.svg"/><Relationship Id="rId9" Type="http://schemas.openxmlformats.org/officeDocument/2006/relationships/image" Target="../media/image12.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pn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image" Target="../media/image7.svg"/><Relationship Id="rId9" Type="http://schemas.openxmlformats.org/officeDocument/2006/relationships/image" Target="../media/image12.png"/></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6ABE361-3C98-4453-BD83-903E854D15F9}" type="doc">
      <dgm:prSet loTypeId="urn:microsoft.com/office/officeart/2009/layout/CirclePictureHierarchy" loCatId="hierarchy" qsTypeId="urn:microsoft.com/office/officeart/2005/8/quickstyle/simple1" qsCatId="simple" csTypeId="urn:microsoft.com/office/officeart/2005/8/colors/accent0_3" csCatId="mainScheme" phldr="1"/>
      <dgm:spPr/>
      <dgm:t>
        <a:bodyPr/>
        <a:lstStyle/>
        <a:p>
          <a:endParaRPr lang="en-IN"/>
        </a:p>
      </dgm:t>
    </dgm:pt>
    <dgm:pt modelId="{5E44EA68-4749-4979-BF96-25EF029B6DC5}">
      <dgm:prSet phldrT="[Text]"/>
      <dgm:spPr/>
      <dgm:t>
        <a:bodyPr/>
        <a:lstStyle/>
        <a:p>
          <a:r>
            <a:rPr lang="en-IN" dirty="0">
              <a:latin typeface="Broadway" panose="04040905080B02020502" pitchFamily="82" charset="0"/>
            </a:rPr>
            <a:t>Customer Platforms</a:t>
          </a:r>
        </a:p>
      </dgm:t>
    </dgm:pt>
    <dgm:pt modelId="{DE2455B6-E530-4235-BDED-693A0A0E88FC}" type="parTrans" cxnId="{497B18C1-915B-430A-8D4F-4A56A26E71BD}">
      <dgm:prSet/>
      <dgm:spPr/>
      <dgm:t>
        <a:bodyPr/>
        <a:lstStyle/>
        <a:p>
          <a:endParaRPr lang="en-IN"/>
        </a:p>
      </dgm:t>
    </dgm:pt>
    <dgm:pt modelId="{F056FFBF-3C90-4EA7-AE64-7AA0158ED279}" type="sibTrans" cxnId="{497B18C1-915B-430A-8D4F-4A56A26E71BD}">
      <dgm:prSet/>
      <dgm:spPr/>
      <dgm:t>
        <a:bodyPr/>
        <a:lstStyle/>
        <a:p>
          <a:endParaRPr lang="en-IN"/>
        </a:p>
      </dgm:t>
    </dgm:pt>
    <dgm:pt modelId="{496C9B54-F66C-4ADD-8755-2413C2FADD86}">
      <dgm:prSet phldrT="[Text]"/>
      <dgm:spPr/>
      <dgm:t>
        <a:bodyPr/>
        <a:lstStyle/>
        <a:p>
          <a:r>
            <a:rPr lang="en-IN" dirty="0">
              <a:latin typeface="Bodoni MT Black" panose="02070A03080606020203" pitchFamily="18" charset="0"/>
            </a:rPr>
            <a:t>Brick and Mortar</a:t>
          </a:r>
        </a:p>
      </dgm:t>
    </dgm:pt>
    <dgm:pt modelId="{65F1C2F4-0FBD-4064-8734-6570D52B134C}" type="parTrans" cxnId="{54B19327-BF81-482A-9689-968DCE076F3D}">
      <dgm:prSet/>
      <dgm:spPr/>
      <dgm:t>
        <a:bodyPr/>
        <a:lstStyle/>
        <a:p>
          <a:endParaRPr lang="en-IN"/>
        </a:p>
      </dgm:t>
    </dgm:pt>
    <dgm:pt modelId="{853B8906-D2FC-4654-9927-2CCA37F53D92}" type="sibTrans" cxnId="{54B19327-BF81-482A-9689-968DCE076F3D}">
      <dgm:prSet/>
      <dgm:spPr/>
      <dgm:t>
        <a:bodyPr/>
        <a:lstStyle/>
        <a:p>
          <a:endParaRPr lang="en-IN"/>
        </a:p>
      </dgm:t>
    </dgm:pt>
    <dgm:pt modelId="{4FFB74C9-CEDC-4DF1-B54E-B7A128A5AF72}">
      <dgm:prSet phldrT="[Text]"/>
      <dgm:spPr/>
      <dgm:t>
        <a:bodyPr/>
        <a:lstStyle/>
        <a:p>
          <a:r>
            <a:rPr lang="en-IN" dirty="0">
              <a:latin typeface="Bodoni MT Black" panose="02070A03080606020203" pitchFamily="18" charset="0"/>
            </a:rPr>
            <a:t>E-Commerce</a:t>
          </a:r>
        </a:p>
      </dgm:t>
    </dgm:pt>
    <dgm:pt modelId="{0E996922-8B61-4DBF-AD7A-CE0032009D83}" type="parTrans" cxnId="{C140110D-B15F-47E2-8324-28593AB5DEFD}">
      <dgm:prSet/>
      <dgm:spPr/>
      <dgm:t>
        <a:bodyPr/>
        <a:lstStyle/>
        <a:p>
          <a:endParaRPr lang="en-IN">
            <a:solidFill>
              <a:srgbClr val="00B0F0"/>
            </a:solidFill>
          </a:endParaRPr>
        </a:p>
      </dgm:t>
    </dgm:pt>
    <dgm:pt modelId="{9A367FCD-CD2F-4FD5-8E5E-4A6862BF4497}" type="sibTrans" cxnId="{C140110D-B15F-47E2-8324-28593AB5DEFD}">
      <dgm:prSet/>
      <dgm:spPr/>
      <dgm:t>
        <a:bodyPr/>
        <a:lstStyle/>
        <a:p>
          <a:endParaRPr lang="en-IN"/>
        </a:p>
      </dgm:t>
    </dgm:pt>
    <dgm:pt modelId="{475DCF3E-0A3F-40BA-855E-BAC0ECC4CE04}">
      <dgm:prSet phldrT="[Text]"/>
      <dgm:spPr/>
      <dgm:t>
        <a:bodyPr/>
        <a:lstStyle/>
        <a:p>
          <a:r>
            <a:rPr lang="en-IN" dirty="0">
              <a:latin typeface="Bodoni MT Black" panose="02070A03080606020203" pitchFamily="18" charset="0"/>
            </a:rPr>
            <a:t>Croma</a:t>
          </a:r>
        </a:p>
      </dgm:t>
    </dgm:pt>
    <dgm:pt modelId="{05493240-3649-4A9A-BFDE-5BE058F2332D}" type="parTrans" cxnId="{44793081-4475-4CE0-918C-BC41B56AB78F}">
      <dgm:prSet/>
      <dgm:spPr/>
      <dgm:t>
        <a:bodyPr/>
        <a:lstStyle/>
        <a:p>
          <a:endParaRPr lang="en-IN"/>
        </a:p>
      </dgm:t>
    </dgm:pt>
    <dgm:pt modelId="{9A0BF92D-220D-4F07-96CA-017CF849025D}" type="sibTrans" cxnId="{44793081-4475-4CE0-918C-BC41B56AB78F}">
      <dgm:prSet/>
      <dgm:spPr/>
      <dgm:t>
        <a:bodyPr/>
        <a:lstStyle/>
        <a:p>
          <a:endParaRPr lang="en-IN"/>
        </a:p>
      </dgm:t>
    </dgm:pt>
    <dgm:pt modelId="{3474AD8D-E52E-4E89-AD7B-0D589661CCBD}">
      <dgm:prSet phldrT="[Text]"/>
      <dgm:spPr/>
      <dgm:t>
        <a:bodyPr/>
        <a:lstStyle/>
        <a:p>
          <a:r>
            <a:rPr lang="en-IN" dirty="0">
              <a:latin typeface="Bodoni MT Black" panose="02070A03080606020203" pitchFamily="18" charset="0"/>
            </a:rPr>
            <a:t>Best Buy</a:t>
          </a:r>
        </a:p>
      </dgm:t>
    </dgm:pt>
    <dgm:pt modelId="{08C88A8F-4CDE-4798-949E-E6B2B2A85A80}" type="parTrans" cxnId="{01252C8F-0482-4113-A01F-6F6B7F5613A5}">
      <dgm:prSet/>
      <dgm:spPr/>
      <dgm:t>
        <a:bodyPr/>
        <a:lstStyle/>
        <a:p>
          <a:endParaRPr lang="en-IN"/>
        </a:p>
      </dgm:t>
    </dgm:pt>
    <dgm:pt modelId="{4686A58A-4234-4D78-B046-89BFAFA20B7A}" type="sibTrans" cxnId="{01252C8F-0482-4113-A01F-6F6B7F5613A5}">
      <dgm:prSet/>
      <dgm:spPr/>
      <dgm:t>
        <a:bodyPr/>
        <a:lstStyle/>
        <a:p>
          <a:endParaRPr lang="en-IN"/>
        </a:p>
      </dgm:t>
    </dgm:pt>
    <dgm:pt modelId="{D1CB8729-BF02-43AB-BC27-66DF37C8F186}">
      <dgm:prSet phldrT="[Text]"/>
      <dgm:spPr/>
      <dgm:t>
        <a:bodyPr/>
        <a:lstStyle/>
        <a:p>
          <a:r>
            <a:rPr lang="en-IN" dirty="0">
              <a:latin typeface="Bodoni MT Black" panose="02070A03080606020203" pitchFamily="18" charset="0"/>
            </a:rPr>
            <a:t>Amazon</a:t>
          </a:r>
        </a:p>
      </dgm:t>
    </dgm:pt>
    <dgm:pt modelId="{03065B6B-C480-4906-BB6B-2F964532067C}" type="parTrans" cxnId="{D2FC7E00-984E-49C5-9612-565930598E0C}">
      <dgm:prSet/>
      <dgm:spPr/>
      <dgm:t>
        <a:bodyPr/>
        <a:lstStyle/>
        <a:p>
          <a:endParaRPr lang="en-IN"/>
        </a:p>
      </dgm:t>
    </dgm:pt>
    <dgm:pt modelId="{3936857B-36AB-444A-9696-7A9A1FC89EDE}" type="sibTrans" cxnId="{D2FC7E00-984E-49C5-9612-565930598E0C}">
      <dgm:prSet/>
      <dgm:spPr/>
      <dgm:t>
        <a:bodyPr/>
        <a:lstStyle/>
        <a:p>
          <a:endParaRPr lang="en-IN"/>
        </a:p>
      </dgm:t>
    </dgm:pt>
    <dgm:pt modelId="{365241D9-9410-4C05-93F5-B56ADCB42720}">
      <dgm:prSet phldrT="[Text]"/>
      <dgm:spPr/>
      <dgm:t>
        <a:bodyPr/>
        <a:lstStyle/>
        <a:p>
          <a:r>
            <a:rPr lang="en-IN" dirty="0">
              <a:latin typeface="Bodoni MT Black" panose="02070A03080606020203" pitchFamily="18" charset="0"/>
            </a:rPr>
            <a:t>Flipkart</a:t>
          </a:r>
        </a:p>
      </dgm:t>
    </dgm:pt>
    <dgm:pt modelId="{CA4B466F-906C-43E6-A102-DA39E888C9DC}" type="parTrans" cxnId="{27B3637A-C10E-4EA1-8CE9-9AC922DE7C80}">
      <dgm:prSet/>
      <dgm:spPr/>
      <dgm:t>
        <a:bodyPr/>
        <a:lstStyle/>
        <a:p>
          <a:endParaRPr lang="en-IN"/>
        </a:p>
      </dgm:t>
    </dgm:pt>
    <dgm:pt modelId="{1A419852-3AB1-4926-9B47-E45827BCEB3F}" type="sibTrans" cxnId="{27B3637A-C10E-4EA1-8CE9-9AC922DE7C80}">
      <dgm:prSet/>
      <dgm:spPr/>
      <dgm:t>
        <a:bodyPr/>
        <a:lstStyle/>
        <a:p>
          <a:endParaRPr lang="en-IN"/>
        </a:p>
      </dgm:t>
    </dgm:pt>
    <dgm:pt modelId="{EC43D8D0-C7CF-49D3-A5B7-1E031099887C}" type="pres">
      <dgm:prSet presAssocID="{46ABE361-3C98-4453-BD83-903E854D15F9}" presName="hierChild1" presStyleCnt="0">
        <dgm:presLayoutVars>
          <dgm:chPref val="1"/>
          <dgm:dir/>
          <dgm:animOne val="branch"/>
          <dgm:animLvl val="lvl"/>
          <dgm:resizeHandles/>
        </dgm:presLayoutVars>
      </dgm:prSet>
      <dgm:spPr/>
    </dgm:pt>
    <dgm:pt modelId="{6646DB66-A8E5-493C-A56B-5EF7DC797131}" type="pres">
      <dgm:prSet presAssocID="{5E44EA68-4749-4979-BF96-25EF029B6DC5}" presName="hierRoot1" presStyleCnt="0"/>
      <dgm:spPr/>
    </dgm:pt>
    <dgm:pt modelId="{7F197D3C-9E17-4048-A2C5-AB506EDCC935}" type="pres">
      <dgm:prSet presAssocID="{5E44EA68-4749-4979-BF96-25EF029B6DC5}" presName="composite" presStyleCnt="0"/>
      <dgm:spPr/>
    </dgm:pt>
    <dgm:pt modelId="{377F7D1C-D59B-49EA-9B1E-8059252DF81A}" type="pres">
      <dgm:prSet presAssocID="{5E44EA68-4749-4979-BF96-25EF029B6DC5}" presName="image" presStyleLbl="node0" presStyleIdx="0" presStyleCnt="1"/>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Customer review with solid fill"/>
        </a:ext>
      </dgm:extLst>
    </dgm:pt>
    <dgm:pt modelId="{4FC1F8BA-3EE0-487C-8AF6-2904E0FD4067}" type="pres">
      <dgm:prSet presAssocID="{5E44EA68-4749-4979-BF96-25EF029B6DC5}" presName="text" presStyleLbl="revTx" presStyleIdx="0" presStyleCnt="7">
        <dgm:presLayoutVars>
          <dgm:chPref val="3"/>
        </dgm:presLayoutVars>
      </dgm:prSet>
      <dgm:spPr/>
    </dgm:pt>
    <dgm:pt modelId="{BF927F7B-2739-4E6B-AF3A-8AF5E2E6ED0B}" type="pres">
      <dgm:prSet presAssocID="{5E44EA68-4749-4979-BF96-25EF029B6DC5}" presName="hierChild2" presStyleCnt="0"/>
      <dgm:spPr/>
    </dgm:pt>
    <dgm:pt modelId="{2B71E023-455B-45D4-BDE7-11BC345C5A10}" type="pres">
      <dgm:prSet presAssocID="{65F1C2F4-0FBD-4064-8734-6570D52B134C}" presName="Name10" presStyleLbl="parChTrans1D2" presStyleIdx="0" presStyleCnt="2"/>
      <dgm:spPr/>
    </dgm:pt>
    <dgm:pt modelId="{AF539A5D-24D2-4E1E-8B54-D808B3E5B3D5}" type="pres">
      <dgm:prSet presAssocID="{496C9B54-F66C-4ADD-8755-2413C2FADD86}" presName="hierRoot2" presStyleCnt="0"/>
      <dgm:spPr/>
    </dgm:pt>
    <dgm:pt modelId="{444491BA-5CF9-4E51-9D98-47657B6B09E9}" type="pres">
      <dgm:prSet presAssocID="{496C9B54-F66C-4ADD-8755-2413C2FADD86}" presName="composite2" presStyleCnt="0"/>
      <dgm:spPr/>
    </dgm:pt>
    <dgm:pt modelId="{D00F25B0-0FB2-4311-99C5-C64A83CCA018}" type="pres">
      <dgm:prSet presAssocID="{496C9B54-F66C-4ADD-8755-2413C2FADD86}" presName="image2" presStyleLbl="node2" presStyleIdx="0" presStyleCnt="2"/>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Factory with solid fill"/>
        </a:ext>
      </dgm:extLst>
    </dgm:pt>
    <dgm:pt modelId="{F31F09BD-3971-4045-9746-EE48E951E299}" type="pres">
      <dgm:prSet presAssocID="{496C9B54-F66C-4ADD-8755-2413C2FADD86}" presName="text2" presStyleLbl="revTx" presStyleIdx="1" presStyleCnt="7">
        <dgm:presLayoutVars>
          <dgm:chPref val="3"/>
        </dgm:presLayoutVars>
      </dgm:prSet>
      <dgm:spPr/>
    </dgm:pt>
    <dgm:pt modelId="{4295F028-80E7-4177-ACCD-BA1A43E2F12F}" type="pres">
      <dgm:prSet presAssocID="{496C9B54-F66C-4ADD-8755-2413C2FADD86}" presName="hierChild3" presStyleCnt="0"/>
      <dgm:spPr/>
    </dgm:pt>
    <dgm:pt modelId="{4DE753E1-9542-4106-BD35-9E61D0F063A1}" type="pres">
      <dgm:prSet presAssocID="{05493240-3649-4A9A-BFDE-5BE058F2332D}" presName="Name17" presStyleLbl="parChTrans1D3" presStyleIdx="0" presStyleCnt="4"/>
      <dgm:spPr/>
    </dgm:pt>
    <dgm:pt modelId="{DF803319-2118-4E96-A57D-8D0A7CA1AA3A}" type="pres">
      <dgm:prSet presAssocID="{475DCF3E-0A3F-40BA-855E-BAC0ECC4CE04}" presName="hierRoot3" presStyleCnt="0"/>
      <dgm:spPr/>
    </dgm:pt>
    <dgm:pt modelId="{79C3DFFC-6170-4ACE-9649-C5B461546FE4}" type="pres">
      <dgm:prSet presAssocID="{475DCF3E-0A3F-40BA-855E-BAC0ECC4CE04}" presName="composite3" presStyleCnt="0"/>
      <dgm:spPr/>
    </dgm:pt>
    <dgm:pt modelId="{2F31860F-F117-4937-9F27-FA72FD371C01}" type="pres">
      <dgm:prSet presAssocID="{475DCF3E-0A3F-40BA-855E-BAC0ECC4CE04}" presName="image3" presStyleLbl="node3" presStyleIdx="0" presStyleCnt="4" custScaleX="109823" custScaleY="63732"/>
      <dgm:spPr>
        <a:blipFill>
          <a:blip xmlns:r="http://schemas.openxmlformats.org/officeDocument/2006/relationships" r:embed="rId5">
            <a:extLst>
              <a:ext uri="{28A0092B-C50C-407E-A947-70E740481C1C}">
                <a14:useLocalDpi xmlns:a14="http://schemas.microsoft.com/office/drawing/2010/main" val="0"/>
              </a:ext>
            </a:extLst>
          </a:blip>
          <a:srcRect/>
          <a:stretch>
            <a:fillRect l="-18000" r="-18000"/>
          </a:stretch>
        </a:blipFill>
      </dgm:spPr>
    </dgm:pt>
    <dgm:pt modelId="{C6E15C04-679E-4671-B8F1-D8002CF5BB5A}" type="pres">
      <dgm:prSet presAssocID="{475DCF3E-0A3F-40BA-855E-BAC0ECC4CE04}" presName="text3" presStyleLbl="revTx" presStyleIdx="2" presStyleCnt="7">
        <dgm:presLayoutVars>
          <dgm:chPref val="3"/>
        </dgm:presLayoutVars>
      </dgm:prSet>
      <dgm:spPr/>
    </dgm:pt>
    <dgm:pt modelId="{4147A868-AF5C-4336-A0C6-301277632048}" type="pres">
      <dgm:prSet presAssocID="{475DCF3E-0A3F-40BA-855E-BAC0ECC4CE04}" presName="hierChild4" presStyleCnt="0"/>
      <dgm:spPr/>
    </dgm:pt>
    <dgm:pt modelId="{1AF4E385-6E22-4D7E-B6FA-BB66AED529F8}" type="pres">
      <dgm:prSet presAssocID="{08C88A8F-4CDE-4798-949E-E6B2B2A85A80}" presName="Name17" presStyleLbl="parChTrans1D3" presStyleIdx="1" presStyleCnt="4"/>
      <dgm:spPr/>
    </dgm:pt>
    <dgm:pt modelId="{399EB5D1-6F74-4D9E-9439-AE3DF17EAEEF}" type="pres">
      <dgm:prSet presAssocID="{3474AD8D-E52E-4E89-AD7B-0D589661CCBD}" presName="hierRoot3" presStyleCnt="0"/>
      <dgm:spPr/>
    </dgm:pt>
    <dgm:pt modelId="{2063838B-A99E-44AC-B400-4D5B56A37172}" type="pres">
      <dgm:prSet presAssocID="{3474AD8D-E52E-4E89-AD7B-0D589661CCBD}" presName="composite3" presStyleCnt="0"/>
      <dgm:spPr/>
    </dgm:pt>
    <dgm:pt modelId="{3F08C5E2-10EE-4AEB-BB42-794AA4135B19}" type="pres">
      <dgm:prSet presAssocID="{3474AD8D-E52E-4E89-AD7B-0D589661CCBD}" presName="image3" presStyleLbl="node3" presStyleIdx="1" presStyleCnt="4" custScaleX="73079" custScaleY="86671"/>
      <dgm:spPr>
        <a:blipFill>
          <a:blip xmlns:r="http://schemas.openxmlformats.org/officeDocument/2006/relationships" r:embed="rId6">
            <a:extLst>
              <a:ext uri="{28A0092B-C50C-407E-A947-70E740481C1C}">
                <a14:useLocalDpi xmlns:a14="http://schemas.microsoft.com/office/drawing/2010/main" val="0"/>
              </a:ext>
            </a:extLst>
          </a:blip>
          <a:srcRect/>
          <a:stretch>
            <a:fillRect/>
          </a:stretch>
        </a:blipFill>
      </dgm:spPr>
    </dgm:pt>
    <dgm:pt modelId="{C827F659-6DBB-46CB-B074-568541A4BED4}" type="pres">
      <dgm:prSet presAssocID="{3474AD8D-E52E-4E89-AD7B-0D589661CCBD}" presName="text3" presStyleLbl="revTx" presStyleIdx="3" presStyleCnt="7">
        <dgm:presLayoutVars>
          <dgm:chPref val="3"/>
        </dgm:presLayoutVars>
      </dgm:prSet>
      <dgm:spPr/>
    </dgm:pt>
    <dgm:pt modelId="{7C913E67-A67C-42D3-AB71-8CB975E5B042}" type="pres">
      <dgm:prSet presAssocID="{3474AD8D-E52E-4E89-AD7B-0D589661CCBD}" presName="hierChild4" presStyleCnt="0"/>
      <dgm:spPr/>
    </dgm:pt>
    <dgm:pt modelId="{90D61E22-D49F-4E16-94EF-06D1FB94C4A4}" type="pres">
      <dgm:prSet presAssocID="{0E996922-8B61-4DBF-AD7A-CE0032009D83}" presName="Name10" presStyleLbl="parChTrans1D2" presStyleIdx="1" presStyleCnt="2"/>
      <dgm:spPr/>
    </dgm:pt>
    <dgm:pt modelId="{0C5BDB04-72E5-4F6B-9C6F-806777219A33}" type="pres">
      <dgm:prSet presAssocID="{4FFB74C9-CEDC-4DF1-B54E-B7A128A5AF72}" presName="hierRoot2" presStyleCnt="0"/>
      <dgm:spPr/>
    </dgm:pt>
    <dgm:pt modelId="{D2DA0DAB-EC5F-4C6A-B117-0FBF4E8AF207}" type="pres">
      <dgm:prSet presAssocID="{4FFB74C9-CEDC-4DF1-B54E-B7A128A5AF72}" presName="composite2" presStyleCnt="0"/>
      <dgm:spPr/>
    </dgm:pt>
    <dgm:pt modelId="{6D3D8509-146B-434A-9630-53BBF73E9670}" type="pres">
      <dgm:prSet presAssocID="{4FFB74C9-CEDC-4DF1-B54E-B7A128A5AF72}" presName="image2" presStyleLbl="node2" presStyleIdx="1" presStyleCnt="2"/>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dgm:spPr>
      <dgm:extLst>
        <a:ext uri="{E40237B7-FDA0-4F09-8148-C483321AD2D9}">
          <dgm14:cNvPr xmlns:dgm14="http://schemas.microsoft.com/office/drawing/2010/diagram" id="0" name="" descr="Shopping cart with solid fill"/>
        </a:ext>
      </dgm:extLst>
    </dgm:pt>
    <dgm:pt modelId="{0F701785-BA5D-4483-B929-D6A3AA0420CB}" type="pres">
      <dgm:prSet presAssocID="{4FFB74C9-CEDC-4DF1-B54E-B7A128A5AF72}" presName="text2" presStyleLbl="revTx" presStyleIdx="4" presStyleCnt="7" custScaleX="94440">
        <dgm:presLayoutVars>
          <dgm:chPref val="3"/>
        </dgm:presLayoutVars>
      </dgm:prSet>
      <dgm:spPr/>
    </dgm:pt>
    <dgm:pt modelId="{BE79E4E7-5F75-47AF-A818-7AB372ADD27B}" type="pres">
      <dgm:prSet presAssocID="{4FFB74C9-CEDC-4DF1-B54E-B7A128A5AF72}" presName="hierChild3" presStyleCnt="0"/>
      <dgm:spPr/>
    </dgm:pt>
    <dgm:pt modelId="{988F47EB-4742-4F2E-A417-9E47DCA21582}" type="pres">
      <dgm:prSet presAssocID="{03065B6B-C480-4906-BB6B-2F964532067C}" presName="Name17" presStyleLbl="parChTrans1D3" presStyleIdx="2" presStyleCnt="4"/>
      <dgm:spPr/>
    </dgm:pt>
    <dgm:pt modelId="{22523513-0A3E-4021-8524-9854E87FDC31}" type="pres">
      <dgm:prSet presAssocID="{D1CB8729-BF02-43AB-BC27-66DF37C8F186}" presName="hierRoot3" presStyleCnt="0"/>
      <dgm:spPr/>
    </dgm:pt>
    <dgm:pt modelId="{636BB3D9-3990-4449-97CA-8FA3B4A5AA1C}" type="pres">
      <dgm:prSet presAssocID="{D1CB8729-BF02-43AB-BC27-66DF37C8F186}" presName="composite3" presStyleCnt="0"/>
      <dgm:spPr/>
    </dgm:pt>
    <dgm:pt modelId="{683C4157-86EF-4E40-B356-495D4AD0BC80}" type="pres">
      <dgm:prSet presAssocID="{D1CB8729-BF02-43AB-BC27-66DF37C8F186}" presName="image3" presStyleLbl="node3" presStyleIdx="2" presStyleCnt="4"/>
      <dgm:spPr>
        <a:blipFill>
          <a:blip xmlns:r="http://schemas.openxmlformats.org/officeDocument/2006/relationships" r:embed="rId9">
            <a:extLst>
              <a:ext uri="{28A0092B-C50C-407E-A947-70E740481C1C}">
                <a14:useLocalDpi xmlns:a14="http://schemas.microsoft.com/office/drawing/2010/main" val="0"/>
              </a:ext>
            </a:extLst>
          </a:blip>
          <a:srcRect/>
          <a:stretch>
            <a:fillRect/>
          </a:stretch>
        </a:blipFill>
      </dgm:spPr>
    </dgm:pt>
    <dgm:pt modelId="{7536ACBD-B508-4811-BDC3-504B36A012C5}" type="pres">
      <dgm:prSet presAssocID="{D1CB8729-BF02-43AB-BC27-66DF37C8F186}" presName="text3" presStyleLbl="revTx" presStyleIdx="5" presStyleCnt="7">
        <dgm:presLayoutVars>
          <dgm:chPref val="3"/>
        </dgm:presLayoutVars>
      </dgm:prSet>
      <dgm:spPr/>
    </dgm:pt>
    <dgm:pt modelId="{70BB9EC5-60FE-4658-8A57-C6CEC51DB7D2}" type="pres">
      <dgm:prSet presAssocID="{D1CB8729-BF02-43AB-BC27-66DF37C8F186}" presName="hierChild4" presStyleCnt="0"/>
      <dgm:spPr/>
    </dgm:pt>
    <dgm:pt modelId="{79870F78-9CD1-4C8C-872A-A3EF48E8A3C3}" type="pres">
      <dgm:prSet presAssocID="{CA4B466F-906C-43E6-A102-DA39E888C9DC}" presName="Name17" presStyleLbl="parChTrans1D3" presStyleIdx="3" presStyleCnt="4"/>
      <dgm:spPr/>
    </dgm:pt>
    <dgm:pt modelId="{6FA9E94C-A1AC-46A9-81C2-7787CD903D64}" type="pres">
      <dgm:prSet presAssocID="{365241D9-9410-4C05-93F5-B56ADCB42720}" presName="hierRoot3" presStyleCnt="0"/>
      <dgm:spPr/>
    </dgm:pt>
    <dgm:pt modelId="{8C2BD04B-369B-498C-8AD8-8FCC37C3B171}" type="pres">
      <dgm:prSet presAssocID="{365241D9-9410-4C05-93F5-B56ADCB42720}" presName="composite3" presStyleCnt="0"/>
      <dgm:spPr/>
    </dgm:pt>
    <dgm:pt modelId="{E4C73DFE-D4D6-4CF2-A173-B5313ADC0CB3}" type="pres">
      <dgm:prSet presAssocID="{365241D9-9410-4C05-93F5-B56ADCB42720}" presName="image3" presStyleLbl="node3" presStyleIdx="3" presStyleCnt="4"/>
      <dgm:spPr>
        <a:blipFill>
          <a:blip xmlns:r="http://schemas.openxmlformats.org/officeDocument/2006/relationships" r:embed="rId10">
            <a:extLst>
              <a:ext uri="{28A0092B-C50C-407E-A947-70E740481C1C}">
                <a14:useLocalDpi xmlns:a14="http://schemas.microsoft.com/office/drawing/2010/main" val="0"/>
              </a:ext>
            </a:extLst>
          </a:blip>
          <a:srcRect/>
          <a:stretch>
            <a:fillRect/>
          </a:stretch>
        </a:blipFill>
      </dgm:spPr>
    </dgm:pt>
    <dgm:pt modelId="{4B083A98-F398-48EC-BE36-E22819658D6F}" type="pres">
      <dgm:prSet presAssocID="{365241D9-9410-4C05-93F5-B56ADCB42720}" presName="text3" presStyleLbl="revTx" presStyleIdx="6" presStyleCnt="7">
        <dgm:presLayoutVars>
          <dgm:chPref val="3"/>
        </dgm:presLayoutVars>
      </dgm:prSet>
      <dgm:spPr/>
    </dgm:pt>
    <dgm:pt modelId="{56294057-2995-4338-A201-0B1E837A3F1D}" type="pres">
      <dgm:prSet presAssocID="{365241D9-9410-4C05-93F5-B56ADCB42720}" presName="hierChild4" presStyleCnt="0"/>
      <dgm:spPr/>
    </dgm:pt>
  </dgm:ptLst>
  <dgm:cxnLst>
    <dgm:cxn modelId="{D2FC7E00-984E-49C5-9612-565930598E0C}" srcId="{4FFB74C9-CEDC-4DF1-B54E-B7A128A5AF72}" destId="{D1CB8729-BF02-43AB-BC27-66DF37C8F186}" srcOrd="0" destOrd="0" parTransId="{03065B6B-C480-4906-BB6B-2F964532067C}" sibTransId="{3936857B-36AB-444A-9696-7A9A1FC89EDE}"/>
    <dgm:cxn modelId="{819CDC09-D716-40C2-949B-438F76C6CA8E}" type="presOf" srcId="{3474AD8D-E52E-4E89-AD7B-0D589661CCBD}" destId="{C827F659-6DBB-46CB-B074-568541A4BED4}" srcOrd="0" destOrd="0" presId="urn:microsoft.com/office/officeart/2009/layout/CirclePictureHierarchy"/>
    <dgm:cxn modelId="{C140110D-B15F-47E2-8324-28593AB5DEFD}" srcId="{5E44EA68-4749-4979-BF96-25EF029B6DC5}" destId="{4FFB74C9-CEDC-4DF1-B54E-B7A128A5AF72}" srcOrd="1" destOrd="0" parTransId="{0E996922-8B61-4DBF-AD7A-CE0032009D83}" sibTransId="{9A367FCD-CD2F-4FD5-8E5E-4A6862BF4497}"/>
    <dgm:cxn modelId="{EA7D3E12-9453-4178-9E59-09C3D18478E7}" type="presOf" srcId="{08C88A8F-4CDE-4798-949E-E6B2B2A85A80}" destId="{1AF4E385-6E22-4D7E-B6FA-BB66AED529F8}" srcOrd="0" destOrd="0" presId="urn:microsoft.com/office/officeart/2009/layout/CirclePictureHierarchy"/>
    <dgm:cxn modelId="{14247C1D-9D92-499B-8301-49A82B46FB63}" type="presOf" srcId="{4FFB74C9-CEDC-4DF1-B54E-B7A128A5AF72}" destId="{0F701785-BA5D-4483-B929-D6A3AA0420CB}" srcOrd="0" destOrd="0" presId="urn:microsoft.com/office/officeart/2009/layout/CirclePictureHierarchy"/>
    <dgm:cxn modelId="{54B19327-BF81-482A-9689-968DCE076F3D}" srcId="{5E44EA68-4749-4979-BF96-25EF029B6DC5}" destId="{496C9B54-F66C-4ADD-8755-2413C2FADD86}" srcOrd="0" destOrd="0" parTransId="{65F1C2F4-0FBD-4064-8734-6570D52B134C}" sibTransId="{853B8906-D2FC-4654-9927-2CCA37F53D92}"/>
    <dgm:cxn modelId="{1B621235-2709-4054-A4DE-5189D4E225DA}" type="presOf" srcId="{46ABE361-3C98-4453-BD83-903E854D15F9}" destId="{EC43D8D0-C7CF-49D3-A5B7-1E031099887C}" srcOrd="0" destOrd="0" presId="urn:microsoft.com/office/officeart/2009/layout/CirclePictureHierarchy"/>
    <dgm:cxn modelId="{F8BBE546-E514-4958-827B-BA10C3B7F398}" type="presOf" srcId="{65F1C2F4-0FBD-4064-8734-6570D52B134C}" destId="{2B71E023-455B-45D4-BDE7-11BC345C5A10}" srcOrd="0" destOrd="0" presId="urn:microsoft.com/office/officeart/2009/layout/CirclePictureHierarchy"/>
    <dgm:cxn modelId="{9AB47075-4E78-4C8B-9762-DF6C5E1D6089}" type="presOf" srcId="{475DCF3E-0A3F-40BA-855E-BAC0ECC4CE04}" destId="{C6E15C04-679E-4671-B8F1-D8002CF5BB5A}" srcOrd="0" destOrd="0" presId="urn:microsoft.com/office/officeart/2009/layout/CirclePictureHierarchy"/>
    <dgm:cxn modelId="{27B3637A-C10E-4EA1-8CE9-9AC922DE7C80}" srcId="{4FFB74C9-CEDC-4DF1-B54E-B7A128A5AF72}" destId="{365241D9-9410-4C05-93F5-B56ADCB42720}" srcOrd="1" destOrd="0" parTransId="{CA4B466F-906C-43E6-A102-DA39E888C9DC}" sibTransId="{1A419852-3AB1-4926-9B47-E45827BCEB3F}"/>
    <dgm:cxn modelId="{44793081-4475-4CE0-918C-BC41B56AB78F}" srcId="{496C9B54-F66C-4ADD-8755-2413C2FADD86}" destId="{475DCF3E-0A3F-40BA-855E-BAC0ECC4CE04}" srcOrd="0" destOrd="0" parTransId="{05493240-3649-4A9A-BFDE-5BE058F2332D}" sibTransId="{9A0BF92D-220D-4F07-96CA-017CF849025D}"/>
    <dgm:cxn modelId="{01252C8F-0482-4113-A01F-6F6B7F5613A5}" srcId="{496C9B54-F66C-4ADD-8755-2413C2FADD86}" destId="{3474AD8D-E52E-4E89-AD7B-0D589661CCBD}" srcOrd="1" destOrd="0" parTransId="{08C88A8F-4CDE-4798-949E-E6B2B2A85A80}" sibTransId="{4686A58A-4234-4D78-B046-89BFAFA20B7A}"/>
    <dgm:cxn modelId="{999C1093-9535-4BBB-8094-DAF0F529B045}" type="presOf" srcId="{05493240-3649-4A9A-BFDE-5BE058F2332D}" destId="{4DE753E1-9542-4106-BD35-9E61D0F063A1}" srcOrd="0" destOrd="0" presId="urn:microsoft.com/office/officeart/2009/layout/CirclePictureHierarchy"/>
    <dgm:cxn modelId="{324DF997-4657-41F9-99E5-52FF8D46CACA}" type="presOf" srcId="{5E44EA68-4749-4979-BF96-25EF029B6DC5}" destId="{4FC1F8BA-3EE0-487C-8AF6-2904E0FD4067}" srcOrd="0" destOrd="0" presId="urn:microsoft.com/office/officeart/2009/layout/CirclePictureHierarchy"/>
    <dgm:cxn modelId="{F05139A2-3AF7-459D-97D8-EEBC707A7DC6}" type="presOf" srcId="{CA4B466F-906C-43E6-A102-DA39E888C9DC}" destId="{79870F78-9CD1-4C8C-872A-A3EF48E8A3C3}" srcOrd="0" destOrd="0" presId="urn:microsoft.com/office/officeart/2009/layout/CirclePictureHierarchy"/>
    <dgm:cxn modelId="{497B18C1-915B-430A-8D4F-4A56A26E71BD}" srcId="{46ABE361-3C98-4453-BD83-903E854D15F9}" destId="{5E44EA68-4749-4979-BF96-25EF029B6DC5}" srcOrd="0" destOrd="0" parTransId="{DE2455B6-E530-4235-BDED-693A0A0E88FC}" sibTransId="{F056FFBF-3C90-4EA7-AE64-7AA0158ED279}"/>
    <dgm:cxn modelId="{FCB112CC-A2ED-4AD4-85BA-3913898634D7}" type="presOf" srcId="{D1CB8729-BF02-43AB-BC27-66DF37C8F186}" destId="{7536ACBD-B508-4811-BDC3-504B36A012C5}" srcOrd="0" destOrd="0" presId="urn:microsoft.com/office/officeart/2009/layout/CirclePictureHierarchy"/>
    <dgm:cxn modelId="{917315DD-3175-48A8-938C-2E209D531991}" type="presOf" srcId="{03065B6B-C480-4906-BB6B-2F964532067C}" destId="{988F47EB-4742-4F2E-A417-9E47DCA21582}" srcOrd="0" destOrd="0" presId="urn:microsoft.com/office/officeart/2009/layout/CirclePictureHierarchy"/>
    <dgm:cxn modelId="{884C1DE6-3F5E-4367-B4AD-4A066F60725D}" type="presOf" srcId="{0E996922-8B61-4DBF-AD7A-CE0032009D83}" destId="{90D61E22-D49F-4E16-94EF-06D1FB94C4A4}" srcOrd="0" destOrd="0" presId="urn:microsoft.com/office/officeart/2009/layout/CirclePictureHierarchy"/>
    <dgm:cxn modelId="{2367E5E8-B011-4379-A378-1BC21B4968AD}" type="presOf" srcId="{365241D9-9410-4C05-93F5-B56ADCB42720}" destId="{4B083A98-F398-48EC-BE36-E22819658D6F}" srcOrd="0" destOrd="0" presId="urn:microsoft.com/office/officeart/2009/layout/CirclePictureHierarchy"/>
    <dgm:cxn modelId="{4372BFF1-724A-43C1-828E-AA4CA6265330}" type="presOf" srcId="{496C9B54-F66C-4ADD-8755-2413C2FADD86}" destId="{F31F09BD-3971-4045-9746-EE48E951E299}" srcOrd="0" destOrd="0" presId="urn:microsoft.com/office/officeart/2009/layout/CirclePictureHierarchy"/>
    <dgm:cxn modelId="{3330444E-2341-470A-B5AF-78E348479FBC}" type="presParOf" srcId="{EC43D8D0-C7CF-49D3-A5B7-1E031099887C}" destId="{6646DB66-A8E5-493C-A56B-5EF7DC797131}" srcOrd="0" destOrd="0" presId="urn:microsoft.com/office/officeart/2009/layout/CirclePictureHierarchy"/>
    <dgm:cxn modelId="{4A80B76F-BC96-421A-A051-FC24C4EDFEE9}" type="presParOf" srcId="{6646DB66-A8E5-493C-A56B-5EF7DC797131}" destId="{7F197D3C-9E17-4048-A2C5-AB506EDCC935}" srcOrd="0" destOrd="0" presId="urn:microsoft.com/office/officeart/2009/layout/CirclePictureHierarchy"/>
    <dgm:cxn modelId="{37A893A3-7539-41BF-AAF1-D15210634CF1}" type="presParOf" srcId="{7F197D3C-9E17-4048-A2C5-AB506EDCC935}" destId="{377F7D1C-D59B-49EA-9B1E-8059252DF81A}" srcOrd="0" destOrd="0" presId="urn:microsoft.com/office/officeart/2009/layout/CirclePictureHierarchy"/>
    <dgm:cxn modelId="{F802D227-7624-45BD-ADEA-8124777B1FED}" type="presParOf" srcId="{7F197D3C-9E17-4048-A2C5-AB506EDCC935}" destId="{4FC1F8BA-3EE0-487C-8AF6-2904E0FD4067}" srcOrd="1" destOrd="0" presId="urn:microsoft.com/office/officeart/2009/layout/CirclePictureHierarchy"/>
    <dgm:cxn modelId="{B19743CB-30D5-40E9-B02E-87B50DCCACC1}" type="presParOf" srcId="{6646DB66-A8E5-493C-A56B-5EF7DC797131}" destId="{BF927F7B-2739-4E6B-AF3A-8AF5E2E6ED0B}" srcOrd="1" destOrd="0" presId="urn:microsoft.com/office/officeart/2009/layout/CirclePictureHierarchy"/>
    <dgm:cxn modelId="{34598929-66FE-4A88-803A-3DB7A089C220}" type="presParOf" srcId="{BF927F7B-2739-4E6B-AF3A-8AF5E2E6ED0B}" destId="{2B71E023-455B-45D4-BDE7-11BC345C5A10}" srcOrd="0" destOrd="0" presId="urn:microsoft.com/office/officeart/2009/layout/CirclePictureHierarchy"/>
    <dgm:cxn modelId="{A068675B-F661-47EB-A7FB-2323971631C9}" type="presParOf" srcId="{BF927F7B-2739-4E6B-AF3A-8AF5E2E6ED0B}" destId="{AF539A5D-24D2-4E1E-8B54-D808B3E5B3D5}" srcOrd="1" destOrd="0" presId="urn:microsoft.com/office/officeart/2009/layout/CirclePictureHierarchy"/>
    <dgm:cxn modelId="{2CD19877-C17C-4267-989B-167A78318E65}" type="presParOf" srcId="{AF539A5D-24D2-4E1E-8B54-D808B3E5B3D5}" destId="{444491BA-5CF9-4E51-9D98-47657B6B09E9}" srcOrd="0" destOrd="0" presId="urn:microsoft.com/office/officeart/2009/layout/CirclePictureHierarchy"/>
    <dgm:cxn modelId="{5EAB5D8A-5A7B-4689-9B34-F49328281460}" type="presParOf" srcId="{444491BA-5CF9-4E51-9D98-47657B6B09E9}" destId="{D00F25B0-0FB2-4311-99C5-C64A83CCA018}" srcOrd="0" destOrd="0" presId="urn:microsoft.com/office/officeart/2009/layout/CirclePictureHierarchy"/>
    <dgm:cxn modelId="{BBC724F9-FBAD-48A1-993F-1091A6583638}" type="presParOf" srcId="{444491BA-5CF9-4E51-9D98-47657B6B09E9}" destId="{F31F09BD-3971-4045-9746-EE48E951E299}" srcOrd="1" destOrd="0" presId="urn:microsoft.com/office/officeart/2009/layout/CirclePictureHierarchy"/>
    <dgm:cxn modelId="{1A512588-A42C-4252-8F68-B0B8A31CB588}" type="presParOf" srcId="{AF539A5D-24D2-4E1E-8B54-D808B3E5B3D5}" destId="{4295F028-80E7-4177-ACCD-BA1A43E2F12F}" srcOrd="1" destOrd="0" presId="urn:microsoft.com/office/officeart/2009/layout/CirclePictureHierarchy"/>
    <dgm:cxn modelId="{66F3A08F-0F25-4B7B-A5E7-E6547DFA7013}" type="presParOf" srcId="{4295F028-80E7-4177-ACCD-BA1A43E2F12F}" destId="{4DE753E1-9542-4106-BD35-9E61D0F063A1}" srcOrd="0" destOrd="0" presId="urn:microsoft.com/office/officeart/2009/layout/CirclePictureHierarchy"/>
    <dgm:cxn modelId="{67D8158C-8571-4553-B3B1-7C83AB5300AC}" type="presParOf" srcId="{4295F028-80E7-4177-ACCD-BA1A43E2F12F}" destId="{DF803319-2118-4E96-A57D-8D0A7CA1AA3A}" srcOrd="1" destOrd="0" presId="urn:microsoft.com/office/officeart/2009/layout/CirclePictureHierarchy"/>
    <dgm:cxn modelId="{34F82570-EEAD-4892-A4E1-05A1F6E92314}" type="presParOf" srcId="{DF803319-2118-4E96-A57D-8D0A7CA1AA3A}" destId="{79C3DFFC-6170-4ACE-9649-C5B461546FE4}" srcOrd="0" destOrd="0" presId="urn:microsoft.com/office/officeart/2009/layout/CirclePictureHierarchy"/>
    <dgm:cxn modelId="{DB29873C-492D-4890-810C-1D5E32A37641}" type="presParOf" srcId="{79C3DFFC-6170-4ACE-9649-C5B461546FE4}" destId="{2F31860F-F117-4937-9F27-FA72FD371C01}" srcOrd="0" destOrd="0" presId="urn:microsoft.com/office/officeart/2009/layout/CirclePictureHierarchy"/>
    <dgm:cxn modelId="{9588BDB2-B7C7-439D-984B-B823F6674E46}" type="presParOf" srcId="{79C3DFFC-6170-4ACE-9649-C5B461546FE4}" destId="{C6E15C04-679E-4671-B8F1-D8002CF5BB5A}" srcOrd="1" destOrd="0" presId="urn:microsoft.com/office/officeart/2009/layout/CirclePictureHierarchy"/>
    <dgm:cxn modelId="{61586D76-FA38-40FC-A2BC-D2771ADD210D}" type="presParOf" srcId="{DF803319-2118-4E96-A57D-8D0A7CA1AA3A}" destId="{4147A868-AF5C-4336-A0C6-301277632048}" srcOrd="1" destOrd="0" presId="urn:microsoft.com/office/officeart/2009/layout/CirclePictureHierarchy"/>
    <dgm:cxn modelId="{C98CA6AC-0A86-42C1-BD62-499D4BF5D47F}" type="presParOf" srcId="{4295F028-80E7-4177-ACCD-BA1A43E2F12F}" destId="{1AF4E385-6E22-4D7E-B6FA-BB66AED529F8}" srcOrd="2" destOrd="0" presId="urn:microsoft.com/office/officeart/2009/layout/CirclePictureHierarchy"/>
    <dgm:cxn modelId="{0A283887-A0FC-4F8A-8AD6-81B5B21ADC3B}" type="presParOf" srcId="{4295F028-80E7-4177-ACCD-BA1A43E2F12F}" destId="{399EB5D1-6F74-4D9E-9439-AE3DF17EAEEF}" srcOrd="3" destOrd="0" presId="urn:microsoft.com/office/officeart/2009/layout/CirclePictureHierarchy"/>
    <dgm:cxn modelId="{062DD8BF-0979-4169-BF50-09716BC29436}" type="presParOf" srcId="{399EB5D1-6F74-4D9E-9439-AE3DF17EAEEF}" destId="{2063838B-A99E-44AC-B400-4D5B56A37172}" srcOrd="0" destOrd="0" presId="urn:microsoft.com/office/officeart/2009/layout/CirclePictureHierarchy"/>
    <dgm:cxn modelId="{E241CD45-E18F-43B8-8E7A-25730C8EFF64}" type="presParOf" srcId="{2063838B-A99E-44AC-B400-4D5B56A37172}" destId="{3F08C5E2-10EE-4AEB-BB42-794AA4135B19}" srcOrd="0" destOrd="0" presId="urn:microsoft.com/office/officeart/2009/layout/CirclePictureHierarchy"/>
    <dgm:cxn modelId="{18AC9F1A-30E9-4ADF-A414-1F331CF8EE21}" type="presParOf" srcId="{2063838B-A99E-44AC-B400-4D5B56A37172}" destId="{C827F659-6DBB-46CB-B074-568541A4BED4}" srcOrd="1" destOrd="0" presId="urn:microsoft.com/office/officeart/2009/layout/CirclePictureHierarchy"/>
    <dgm:cxn modelId="{CAF39B1D-0382-4987-9988-8B5D287AE966}" type="presParOf" srcId="{399EB5D1-6F74-4D9E-9439-AE3DF17EAEEF}" destId="{7C913E67-A67C-42D3-AB71-8CB975E5B042}" srcOrd="1" destOrd="0" presId="urn:microsoft.com/office/officeart/2009/layout/CirclePictureHierarchy"/>
    <dgm:cxn modelId="{C25AEB2B-1FEB-4F38-856C-9223E924E7D9}" type="presParOf" srcId="{BF927F7B-2739-4E6B-AF3A-8AF5E2E6ED0B}" destId="{90D61E22-D49F-4E16-94EF-06D1FB94C4A4}" srcOrd="2" destOrd="0" presId="urn:microsoft.com/office/officeart/2009/layout/CirclePictureHierarchy"/>
    <dgm:cxn modelId="{01EF6205-8F9A-4DA4-95AF-6BAACEB82B5E}" type="presParOf" srcId="{BF927F7B-2739-4E6B-AF3A-8AF5E2E6ED0B}" destId="{0C5BDB04-72E5-4F6B-9C6F-806777219A33}" srcOrd="3" destOrd="0" presId="urn:microsoft.com/office/officeart/2009/layout/CirclePictureHierarchy"/>
    <dgm:cxn modelId="{5AA1EBD4-DA8E-4848-B23E-BF5ACD8018BE}" type="presParOf" srcId="{0C5BDB04-72E5-4F6B-9C6F-806777219A33}" destId="{D2DA0DAB-EC5F-4C6A-B117-0FBF4E8AF207}" srcOrd="0" destOrd="0" presId="urn:microsoft.com/office/officeart/2009/layout/CirclePictureHierarchy"/>
    <dgm:cxn modelId="{383E65D8-42B4-4353-9B8C-029CBA58A85C}" type="presParOf" srcId="{D2DA0DAB-EC5F-4C6A-B117-0FBF4E8AF207}" destId="{6D3D8509-146B-434A-9630-53BBF73E9670}" srcOrd="0" destOrd="0" presId="urn:microsoft.com/office/officeart/2009/layout/CirclePictureHierarchy"/>
    <dgm:cxn modelId="{C6C35C8A-0963-440A-BB51-EC417B21EE58}" type="presParOf" srcId="{D2DA0DAB-EC5F-4C6A-B117-0FBF4E8AF207}" destId="{0F701785-BA5D-4483-B929-D6A3AA0420CB}" srcOrd="1" destOrd="0" presId="urn:microsoft.com/office/officeart/2009/layout/CirclePictureHierarchy"/>
    <dgm:cxn modelId="{D6A61CAB-CD9D-43FD-9BA6-A6AE4ADE12D4}" type="presParOf" srcId="{0C5BDB04-72E5-4F6B-9C6F-806777219A33}" destId="{BE79E4E7-5F75-47AF-A818-7AB372ADD27B}" srcOrd="1" destOrd="0" presId="urn:microsoft.com/office/officeart/2009/layout/CirclePictureHierarchy"/>
    <dgm:cxn modelId="{024A208D-02A8-4EF3-8DCD-060D8DBD81D4}" type="presParOf" srcId="{BE79E4E7-5F75-47AF-A818-7AB372ADD27B}" destId="{988F47EB-4742-4F2E-A417-9E47DCA21582}" srcOrd="0" destOrd="0" presId="urn:microsoft.com/office/officeart/2009/layout/CirclePictureHierarchy"/>
    <dgm:cxn modelId="{6997C338-077F-456E-9D74-38B2AAAA875C}" type="presParOf" srcId="{BE79E4E7-5F75-47AF-A818-7AB372ADD27B}" destId="{22523513-0A3E-4021-8524-9854E87FDC31}" srcOrd="1" destOrd="0" presId="urn:microsoft.com/office/officeart/2009/layout/CirclePictureHierarchy"/>
    <dgm:cxn modelId="{203D7299-3A98-4AAF-A8EE-9BB74D4D4364}" type="presParOf" srcId="{22523513-0A3E-4021-8524-9854E87FDC31}" destId="{636BB3D9-3990-4449-97CA-8FA3B4A5AA1C}" srcOrd="0" destOrd="0" presId="urn:microsoft.com/office/officeart/2009/layout/CirclePictureHierarchy"/>
    <dgm:cxn modelId="{9C7B3C12-62F5-4860-B74D-BCDF3125F4F8}" type="presParOf" srcId="{636BB3D9-3990-4449-97CA-8FA3B4A5AA1C}" destId="{683C4157-86EF-4E40-B356-495D4AD0BC80}" srcOrd="0" destOrd="0" presId="urn:microsoft.com/office/officeart/2009/layout/CirclePictureHierarchy"/>
    <dgm:cxn modelId="{3A4E0C28-3849-408B-96B3-E8910388B2F7}" type="presParOf" srcId="{636BB3D9-3990-4449-97CA-8FA3B4A5AA1C}" destId="{7536ACBD-B508-4811-BDC3-504B36A012C5}" srcOrd="1" destOrd="0" presId="urn:microsoft.com/office/officeart/2009/layout/CirclePictureHierarchy"/>
    <dgm:cxn modelId="{7A1693C7-6492-4548-82C9-E18FA9E8AA65}" type="presParOf" srcId="{22523513-0A3E-4021-8524-9854E87FDC31}" destId="{70BB9EC5-60FE-4658-8A57-C6CEC51DB7D2}" srcOrd="1" destOrd="0" presId="urn:microsoft.com/office/officeart/2009/layout/CirclePictureHierarchy"/>
    <dgm:cxn modelId="{76917249-5884-4837-B54C-1A546D19BFE7}" type="presParOf" srcId="{BE79E4E7-5F75-47AF-A818-7AB372ADD27B}" destId="{79870F78-9CD1-4C8C-872A-A3EF48E8A3C3}" srcOrd="2" destOrd="0" presId="urn:microsoft.com/office/officeart/2009/layout/CirclePictureHierarchy"/>
    <dgm:cxn modelId="{6030B67E-A357-4804-A2AC-9CD9394994E9}" type="presParOf" srcId="{BE79E4E7-5F75-47AF-A818-7AB372ADD27B}" destId="{6FA9E94C-A1AC-46A9-81C2-7787CD903D64}" srcOrd="3" destOrd="0" presId="urn:microsoft.com/office/officeart/2009/layout/CirclePictureHierarchy"/>
    <dgm:cxn modelId="{F7510128-76EC-4F5C-8704-DAC60CF99CD0}" type="presParOf" srcId="{6FA9E94C-A1AC-46A9-81C2-7787CD903D64}" destId="{8C2BD04B-369B-498C-8AD8-8FCC37C3B171}" srcOrd="0" destOrd="0" presId="urn:microsoft.com/office/officeart/2009/layout/CirclePictureHierarchy"/>
    <dgm:cxn modelId="{DAA30BD3-34A8-4CB8-A608-BB7AF39E2D3B}" type="presParOf" srcId="{8C2BD04B-369B-498C-8AD8-8FCC37C3B171}" destId="{E4C73DFE-D4D6-4CF2-A173-B5313ADC0CB3}" srcOrd="0" destOrd="0" presId="urn:microsoft.com/office/officeart/2009/layout/CirclePictureHierarchy"/>
    <dgm:cxn modelId="{5E021DD7-A0B3-4EC0-BB12-7D49DD33E333}" type="presParOf" srcId="{8C2BD04B-369B-498C-8AD8-8FCC37C3B171}" destId="{4B083A98-F398-48EC-BE36-E22819658D6F}" srcOrd="1" destOrd="0" presId="urn:microsoft.com/office/officeart/2009/layout/CirclePictureHierarchy"/>
    <dgm:cxn modelId="{20F237ED-34AE-49F7-9407-F5988312A334}" type="presParOf" srcId="{6FA9E94C-A1AC-46A9-81C2-7787CD903D64}" destId="{56294057-2995-4338-A201-0B1E837A3F1D}" srcOrd="1" destOrd="0" presId="urn:microsoft.com/office/officeart/2009/layout/CirclePictureHierarchy"/>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06A9428-1FAB-4EB5-A437-D7E4D61CCE51}" type="doc">
      <dgm:prSet loTypeId="urn:microsoft.com/office/officeart/2005/8/layout/hierarchy3" loCatId="hierarchy" qsTypeId="urn:microsoft.com/office/officeart/2005/8/quickstyle/simple2" qsCatId="simple" csTypeId="urn:microsoft.com/office/officeart/2005/8/colors/accent0_1" csCatId="mainScheme" phldr="1"/>
      <dgm:spPr/>
      <dgm:t>
        <a:bodyPr/>
        <a:lstStyle/>
        <a:p>
          <a:endParaRPr lang="en-IN"/>
        </a:p>
      </dgm:t>
    </dgm:pt>
    <dgm:pt modelId="{7612F945-BCA3-4268-957C-DBF567EA4209}" type="pres">
      <dgm:prSet presAssocID="{806A9428-1FAB-4EB5-A437-D7E4D61CCE51}" presName="diagram" presStyleCnt="0">
        <dgm:presLayoutVars>
          <dgm:chPref val="1"/>
          <dgm:dir/>
          <dgm:animOne val="branch"/>
          <dgm:animLvl val="lvl"/>
          <dgm:resizeHandles/>
        </dgm:presLayoutVars>
      </dgm:prSet>
      <dgm:spPr/>
    </dgm:pt>
  </dgm:ptLst>
  <dgm:cxnLst>
    <dgm:cxn modelId="{F38F0E6B-DABB-451F-BE08-D0D9204FEE97}" type="presOf" srcId="{806A9428-1FAB-4EB5-A437-D7E4D61CCE51}" destId="{7612F945-BCA3-4268-957C-DBF567EA4209}" srcOrd="0" destOrd="0" presId="urn:microsoft.com/office/officeart/2005/8/layout/hierarchy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870F78-9CD1-4C8C-872A-A3EF48E8A3C3}">
      <dsp:nvSpPr>
        <dsp:cNvPr id="0" name=""/>
        <dsp:cNvSpPr/>
      </dsp:nvSpPr>
      <dsp:spPr>
        <a:xfrm>
          <a:off x="5848747" y="2920541"/>
          <a:ext cx="1083245" cy="251982"/>
        </a:xfrm>
        <a:custGeom>
          <a:avLst/>
          <a:gdLst/>
          <a:ahLst/>
          <a:cxnLst/>
          <a:rect l="0" t="0" r="0" b="0"/>
          <a:pathLst>
            <a:path>
              <a:moveTo>
                <a:pt x="0" y="0"/>
              </a:moveTo>
              <a:lnTo>
                <a:pt x="0" y="126991"/>
              </a:lnTo>
              <a:lnTo>
                <a:pt x="1083245" y="126991"/>
              </a:lnTo>
              <a:lnTo>
                <a:pt x="1083245" y="251982"/>
              </a:lnTo>
            </a:path>
          </a:pathLst>
        </a:custGeom>
        <a:noFill/>
        <a:ln w="15875" cap="flat" cmpd="sng" algn="ctr">
          <a:solidFill>
            <a:schemeClr val="dk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88F47EB-4742-4F2E-A417-9E47DCA21582}">
      <dsp:nvSpPr>
        <dsp:cNvPr id="0" name=""/>
        <dsp:cNvSpPr/>
      </dsp:nvSpPr>
      <dsp:spPr>
        <a:xfrm>
          <a:off x="4732144" y="2920541"/>
          <a:ext cx="1116603" cy="251982"/>
        </a:xfrm>
        <a:custGeom>
          <a:avLst/>
          <a:gdLst/>
          <a:ahLst/>
          <a:cxnLst/>
          <a:rect l="0" t="0" r="0" b="0"/>
          <a:pathLst>
            <a:path>
              <a:moveTo>
                <a:pt x="1116603" y="0"/>
              </a:moveTo>
              <a:lnTo>
                <a:pt x="1116603" y="126991"/>
              </a:lnTo>
              <a:lnTo>
                <a:pt x="0" y="126991"/>
              </a:lnTo>
              <a:lnTo>
                <a:pt x="0" y="251982"/>
              </a:lnTo>
            </a:path>
          </a:pathLst>
        </a:custGeom>
        <a:noFill/>
        <a:ln w="15875" cap="flat" cmpd="sng" algn="ctr">
          <a:solidFill>
            <a:schemeClr val="dk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0D61E22-D49F-4E16-94EF-06D1FB94C4A4}">
      <dsp:nvSpPr>
        <dsp:cNvPr id="0" name=""/>
        <dsp:cNvSpPr/>
      </dsp:nvSpPr>
      <dsp:spPr>
        <a:xfrm>
          <a:off x="3640977" y="1868614"/>
          <a:ext cx="2207769" cy="251982"/>
        </a:xfrm>
        <a:custGeom>
          <a:avLst/>
          <a:gdLst/>
          <a:ahLst/>
          <a:cxnLst/>
          <a:rect l="0" t="0" r="0" b="0"/>
          <a:pathLst>
            <a:path>
              <a:moveTo>
                <a:pt x="0" y="0"/>
              </a:moveTo>
              <a:lnTo>
                <a:pt x="0" y="126991"/>
              </a:lnTo>
              <a:lnTo>
                <a:pt x="2207769" y="126991"/>
              </a:lnTo>
              <a:lnTo>
                <a:pt x="2207769" y="251982"/>
              </a:lnTo>
            </a:path>
          </a:pathLst>
        </a:custGeom>
        <a:noFill/>
        <a:ln w="15875"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AF4E385-6E22-4D7E-B6FA-BB66AED529F8}">
      <dsp:nvSpPr>
        <dsp:cNvPr id="0" name=""/>
        <dsp:cNvSpPr/>
      </dsp:nvSpPr>
      <dsp:spPr>
        <a:xfrm>
          <a:off x="1466565" y="2920541"/>
          <a:ext cx="1065730" cy="305294"/>
        </a:xfrm>
        <a:custGeom>
          <a:avLst/>
          <a:gdLst/>
          <a:ahLst/>
          <a:cxnLst/>
          <a:rect l="0" t="0" r="0" b="0"/>
          <a:pathLst>
            <a:path>
              <a:moveTo>
                <a:pt x="0" y="0"/>
              </a:moveTo>
              <a:lnTo>
                <a:pt x="0" y="180303"/>
              </a:lnTo>
              <a:lnTo>
                <a:pt x="1065730" y="180303"/>
              </a:lnTo>
              <a:lnTo>
                <a:pt x="1065730" y="305294"/>
              </a:lnTo>
            </a:path>
          </a:pathLst>
        </a:custGeom>
        <a:noFill/>
        <a:ln w="15875" cap="flat" cmpd="sng" algn="ctr">
          <a:solidFill>
            <a:schemeClr val="dk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DE753E1-9542-4106-BD35-9E61D0F063A1}">
      <dsp:nvSpPr>
        <dsp:cNvPr id="0" name=""/>
        <dsp:cNvSpPr/>
      </dsp:nvSpPr>
      <dsp:spPr>
        <a:xfrm>
          <a:off x="440124" y="2920541"/>
          <a:ext cx="1026441" cy="397044"/>
        </a:xfrm>
        <a:custGeom>
          <a:avLst/>
          <a:gdLst/>
          <a:ahLst/>
          <a:cxnLst/>
          <a:rect l="0" t="0" r="0" b="0"/>
          <a:pathLst>
            <a:path>
              <a:moveTo>
                <a:pt x="1026441" y="0"/>
              </a:moveTo>
              <a:lnTo>
                <a:pt x="1026441" y="272053"/>
              </a:lnTo>
              <a:lnTo>
                <a:pt x="0" y="272053"/>
              </a:lnTo>
              <a:lnTo>
                <a:pt x="0" y="397044"/>
              </a:lnTo>
            </a:path>
          </a:pathLst>
        </a:custGeom>
        <a:noFill/>
        <a:ln w="15875" cap="flat" cmpd="sng" algn="ctr">
          <a:solidFill>
            <a:schemeClr val="dk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B71E023-455B-45D4-BDE7-11BC345C5A10}">
      <dsp:nvSpPr>
        <dsp:cNvPr id="0" name=""/>
        <dsp:cNvSpPr/>
      </dsp:nvSpPr>
      <dsp:spPr>
        <a:xfrm>
          <a:off x="1466565" y="1868614"/>
          <a:ext cx="2174412" cy="251982"/>
        </a:xfrm>
        <a:custGeom>
          <a:avLst/>
          <a:gdLst/>
          <a:ahLst/>
          <a:cxnLst/>
          <a:rect l="0" t="0" r="0" b="0"/>
          <a:pathLst>
            <a:path>
              <a:moveTo>
                <a:pt x="2174412" y="0"/>
              </a:moveTo>
              <a:lnTo>
                <a:pt x="2174412" y="126991"/>
              </a:lnTo>
              <a:lnTo>
                <a:pt x="0" y="126991"/>
              </a:lnTo>
              <a:lnTo>
                <a:pt x="0" y="251982"/>
              </a:lnTo>
            </a:path>
          </a:pathLst>
        </a:custGeom>
        <a:noFill/>
        <a:ln w="15875"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77F7D1C-D59B-49EA-9B1E-8059252DF81A}">
      <dsp:nvSpPr>
        <dsp:cNvPr id="0" name=""/>
        <dsp:cNvSpPr/>
      </dsp:nvSpPr>
      <dsp:spPr>
        <a:xfrm>
          <a:off x="3241005" y="1068669"/>
          <a:ext cx="799944" cy="799944"/>
        </a:xfrm>
        <a:prstGeom prst="ellipse">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FC1F8BA-3EE0-487C-8AF6-2904E0FD4067}">
      <dsp:nvSpPr>
        <dsp:cNvPr id="0" name=""/>
        <dsp:cNvSpPr/>
      </dsp:nvSpPr>
      <dsp:spPr>
        <a:xfrm>
          <a:off x="4040950" y="1066669"/>
          <a:ext cx="1199917" cy="7999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IN" sz="1500" kern="1200" dirty="0">
              <a:latin typeface="Broadway" panose="04040905080B02020502" pitchFamily="82" charset="0"/>
            </a:rPr>
            <a:t>Customer Platforms</a:t>
          </a:r>
        </a:p>
      </dsp:txBody>
      <dsp:txXfrm>
        <a:off x="4040950" y="1066669"/>
        <a:ext cx="1199917" cy="799944"/>
      </dsp:txXfrm>
    </dsp:sp>
    <dsp:sp modelId="{D00F25B0-0FB2-4311-99C5-C64A83CCA018}">
      <dsp:nvSpPr>
        <dsp:cNvPr id="0" name=""/>
        <dsp:cNvSpPr/>
      </dsp:nvSpPr>
      <dsp:spPr>
        <a:xfrm>
          <a:off x="1066593" y="2120597"/>
          <a:ext cx="799944" cy="799944"/>
        </a:xfrm>
        <a:prstGeom prst="ellipse">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31F09BD-3971-4045-9746-EE48E951E299}">
      <dsp:nvSpPr>
        <dsp:cNvPr id="0" name=""/>
        <dsp:cNvSpPr/>
      </dsp:nvSpPr>
      <dsp:spPr>
        <a:xfrm>
          <a:off x="1866537" y="2118597"/>
          <a:ext cx="1199917" cy="7999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IN" sz="1500" kern="1200" dirty="0">
              <a:latin typeface="Bodoni MT Black" panose="02070A03080606020203" pitchFamily="18" charset="0"/>
            </a:rPr>
            <a:t>Brick and Mortar</a:t>
          </a:r>
        </a:p>
      </dsp:txBody>
      <dsp:txXfrm>
        <a:off x="1866537" y="2118597"/>
        <a:ext cx="1199917" cy="799944"/>
      </dsp:txXfrm>
    </dsp:sp>
    <dsp:sp modelId="{2F31860F-F117-4937-9F27-FA72FD371C01}">
      <dsp:nvSpPr>
        <dsp:cNvPr id="0" name=""/>
        <dsp:cNvSpPr/>
      </dsp:nvSpPr>
      <dsp:spPr>
        <a:xfrm>
          <a:off x="862" y="3317586"/>
          <a:ext cx="878523" cy="509820"/>
        </a:xfrm>
        <a:prstGeom prst="ellipse">
          <a:avLst/>
        </a:prstGeom>
        <a:blipFill>
          <a:blip xmlns:r="http://schemas.openxmlformats.org/officeDocument/2006/relationships" r:embed="rId5">
            <a:extLst>
              <a:ext uri="{28A0092B-C50C-407E-A947-70E740481C1C}">
                <a14:useLocalDpi xmlns:a14="http://schemas.microsoft.com/office/drawing/2010/main" val="0"/>
              </a:ext>
            </a:extLst>
          </a:blip>
          <a:srcRect/>
          <a:stretch>
            <a:fillRect l="-18000" r="-18000"/>
          </a:stretch>
        </a:blip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6E15C04-679E-4671-B8F1-D8002CF5BB5A}">
      <dsp:nvSpPr>
        <dsp:cNvPr id="0" name=""/>
        <dsp:cNvSpPr/>
      </dsp:nvSpPr>
      <dsp:spPr>
        <a:xfrm>
          <a:off x="840096" y="3170524"/>
          <a:ext cx="1199917" cy="7999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IN" sz="1500" kern="1200" dirty="0">
              <a:latin typeface="Bodoni MT Black" panose="02070A03080606020203" pitchFamily="18" charset="0"/>
            </a:rPr>
            <a:t>Croma</a:t>
          </a:r>
        </a:p>
      </dsp:txBody>
      <dsp:txXfrm>
        <a:off x="840096" y="3170524"/>
        <a:ext cx="1199917" cy="799944"/>
      </dsp:txXfrm>
    </dsp:sp>
    <dsp:sp modelId="{3F08C5E2-10EE-4AEB-BB42-794AA4135B19}">
      <dsp:nvSpPr>
        <dsp:cNvPr id="0" name=""/>
        <dsp:cNvSpPr/>
      </dsp:nvSpPr>
      <dsp:spPr>
        <a:xfrm>
          <a:off x="2240000" y="3225836"/>
          <a:ext cx="584591" cy="693320"/>
        </a:xfrm>
        <a:prstGeom prst="ellipse">
          <a:avLst/>
        </a:prstGeom>
        <a:blipFill>
          <a:blip xmlns:r="http://schemas.openxmlformats.org/officeDocument/2006/relationships" r:embed="rId6">
            <a:extLst>
              <a:ext uri="{28A0092B-C50C-407E-A947-70E740481C1C}">
                <a14:useLocalDpi xmlns:a14="http://schemas.microsoft.com/office/drawing/2010/main" val="0"/>
              </a:ext>
            </a:extLst>
          </a:blip>
          <a:srcRect/>
          <a:stretch>
            <a:fillRect/>
          </a:stretch>
        </a:blip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827F659-6DBB-46CB-B074-568541A4BED4}">
      <dsp:nvSpPr>
        <dsp:cNvPr id="0" name=""/>
        <dsp:cNvSpPr/>
      </dsp:nvSpPr>
      <dsp:spPr>
        <a:xfrm>
          <a:off x="2932268" y="3170524"/>
          <a:ext cx="1199917" cy="7999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IN" sz="1500" kern="1200" dirty="0">
              <a:latin typeface="Bodoni MT Black" panose="02070A03080606020203" pitchFamily="18" charset="0"/>
            </a:rPr>
            <a:t>Best Buy</a:t>
          </a:r>
        </a:p>
      </dsp:txBody>
      <dsp:txXfrm>
        <a:off x="2932268" y="3170524"/>
        <a:ext cx="1199917" cy="799944"/>
      </dsp:txXfrm>
    </dsp:sp>
    <dsp:sp modelId="{6D3D8509-146B-434A-9630-53BBF73E9670}">
      <dsp:nvSpPr>
        <dsp:cNvPr id="0" name=""/>
        <dsp:cNvSpPr/>
      </dsp:nvSpPr>
      <dsp:spPr>
        <a:xfrm>
          <a:off x="5448774" y="2120597"/>
          <a:ext cx="799944" cy="799944"/>
        </a:xfrm>
        <a:prstGeom prst="ellipse">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F701785-BA5D-4483-B929-D6A3AA0420CB}">
      <dsp:nvSpPr>
        <dsp:cNvPr id="0" name=""/>
        <dsp:cNvSpPr/>
      </dsp:nvSpPr>
      <dsp:spPr>
        <a:xfrm>
          <a:off x="6282077" y="2118597"/>
          <a:ext cx="1133201" cy="7999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IN" sz="1500" kern="1200" dirty="0">
              <a:latin typeface="Bodoni MT Black" panose="02070A03080606020203" pitchFamily="18" charset="0"/>
            </a:rPr>
            <a:t>E-Commerce</a:t>
          </a:r>
        </a:p>
      </dsp:txBody>
      <dsp:txXfrm>
        <a:off x="6282077" y="2118597"/>
        <a:ext cx="1133201" cy="799944"/>
      </dsp:txXfrm>
    </dsp:sp>
    <dsp:sp modelId="{683C4157-86EF-4E40-B356-495D4AD0BC80}">
      <dsp:nvSpPr>
        <dsp:cNvPr id="0" name=""/>
        <dsp:cNvSpPr/>
      </dsp:nvSpPr>
      <dsp:spPr>
        <a:xfrm>
          <a:off x="4332171" y="3172524"/>
          <a:ext cx="799944" cy="799944"/>
        </a:xfrm>
        <a:prstGeom prst="ellipse">
          <a:avLst/>
        </a:prstGeom>
        <a:blipFill>
          <a:blip xmlns:r="http://schemas.openxmlformats.org/officeDocument/2006/relationships" r:embed="rId9">
            <a:extLst>
              <a:ext uri="{28A0092B-C50C-407E-A947-70E740481C1C}">
                <a14:useLocalDpi xmlns:a14="http://schemas.microsoft.com/office/drawing/2010/main" val="0"/>
              </a:ext>
            </a:extLst>
          </a:blip>
          <a:srcRect/>
          <a:stretch>
            <a:fillRect/>
          </a:stretch>
        </a:blip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536ACBD-B508-4811-BDC3-504B36A012C5}">
      <dsp:nvSpPr>
        <dsp:cNvPr id="0" name=""/>
        <dsp:cNvSpPr/>
      </dsp:nvSpPr>
      <dsp:spPr>
        <a:xfrm>
          <a:off x="5132116" y="3170524"/>
          <a:ext cx="1199917" cy="7999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IN" sz="1500" kern="1200" dirty="0">
              <a:latin typeface="Bodoni MT Black" panose="02070A03080606020203" pitchFamily="18" charset="0"/>
            </a:rPr>
            <a:t>Amazon</a:t>
          </a:r>
        </a:p>
      </dsp:txBody>
      <dsp:txXfrm>
        <a:off x="5132116" y="3170524"/>
        <a:ext cx="1199917" cy="799944"/>
      </dsp:txXfrm>
    </dsp:sp>
    <dsp:sp modelId="{E4C73DFE-D4D6-4CF2-A173-B5313ADC0CB3}">
      <dsp:nvSpPr>
        <dsp:cNvPr id="0" name=""/>
        <dsp:cNvSpPr/>
      </dsp:nvSpPr>
      <dsp:spPr>
        <a:xfrm>
          <a:off x="6532020" y="3172524"/>
          <a:ext cx="799944" cy="799944"/>
        </a:xfrm>
        <a:prstGeom prst="ellipse">
          <a:avLst/>
        </a:prstGeom>
        <a:blipFill>
          <a:blip xmlns:r="http://schemas.openxmlformats.org/officeDocument/2006/relationships" r:embed="rId10">
            <a:extLst>
              <a:ext uri="{28A0092B-C50C-407E-A947-70E740481C1C}">
                <a14:useLocalDpi xmlns:a14="http://schemas.microsoft.com/office/drawing/2010/main" val="0"/>
              </a:ext>
            </a:extLst>
          </a:blip>
          <a:srcRect/>
          <a:stretch>
            <a:fillRect/>
          </a:stretch>
        </a:blip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B083A98-F398-48EC-BE36-E22819658D6F}">
      <dsp:nvSpPr>
        <dsp:cNvPr id="0" name=""/>
        <dsp:cNvSpPr/>
      </dsp:nvSpPr>
      <dsp:spPr>
        <a:xfrm>
          <a:off x="7331965" y="3170524"/>
          <a:ext cx="1199917" cy="7999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IN" sz="1500" kern="1200" dirty="0">
              <a:latin typeface="Bodoni MT Black" panose="02070A03080606020203" pitchFamily="18" charset="0"/>
            </a:rPr>
            <a:t>Flipkart</a:t>
          </a:r>
        </a:p>
      </dsp:txBody>
      <dsp:txXfrm>
        <a:off x="7331965" y="3170524"/>
        <a:ext cx="1199917" cy="79994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9/layout/CirclePictureHierarchy">
  <dgm:title val=""/>
  <dgm:desc val=""/>
  <dgm:catLst>
    <dgm:cat type="hierarchy" pri="1750"/>
    <dgm:cat type="picture" pri="23000"/>
    <dgm:cat type="pictureconvert" pri="2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5"/>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h" for="ch" forName="image" refType="h" fact="0.8"/>
              <dgm:constr type="w" for="ch" forName="image" refType="h" refFor="ch" refForName="image"/>
              <dgm:constr type="t" for="ch" forName="image" refType="h" fact="0.1"/>
              <dgm:constr type="l" for="ch" forName="image"/>
              <dgm:constr type="w" for="ch" forName="text" refType="w" fact="0.6"/>
              <dgm:constr type="h" for="ch" forName="text" refType="h" fact="0.8"/>
              <dgm:constr type="t" for="ch" forName="text" refType="w" fact="0.04"/>
              <dgm:constr type="l" for="ch" forName="text" refType="w" fact="0.4"/>
            </dgm:constrLst>
            <dgm:ruleLst/>
            <dgm:layoutNode name="image" styleLbl="node0">
              <dgm:alg type="sp"/>
              <dgm:shape xmlns:r="http://schemas.openxmlformats.org/officeDocument/2006/relationships" type="ellipse" r:blip="" blipPhldr="1">
                <dgm:adjLst/>
              </dgm:shape>
              <dgm:presOf/>
              <dgm:constrLst/>
              <dgm:ruleLst/>
            </dgm:layoutNode>
            <dgm:layoutNode name="text"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image"/>
                    <dgm:param type="dstNode" val="image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h" for="ch" forName="image2" refType="h" fact="0.8"/>
                      <dgm:constr type="w" for="ch" forName="image2" refType="h" refFor="ch" refForName="image2"/>
                      <dgm:constr type="t" for="ch" forName="image2" refType="h" fact="0.1"/>
                      <dgm:constr type="l" for="ch" forName="image2"/>
                      <dgm:constr type="w" for="ch" forName="text2" refType="w" fact="0.6"/>
                      <dgm:constr type="h" for="ch" forName="text2" refType="h" fact="0.8"/>
                      <dgm:constr type="t" for="ch" forName="text2" refType="w" fact="0.04"/>
                      <dgm:constr type="l" for="ch" forName="text2" refType="w" fact="0.4"/>
                    </dgm:constrLst>
                    <dgm:ruleLst/>
                    <dgm:layoutNode name="image2">
                      <dgm:alg type="sp"/>
                      <dgm:shape xmlns:r="http://schemas.openxmlformats.org/officeDocument/2006/relationships" type="ellipse" r:blip="" blipPhldr="1">
                        <dgm:adjLst/>
                      </dgm:shape>
                      <dgm:presOf/>
                      <dgm:constrLst/>
                      <dgm:ruleLst/>
                    </dgm:layoutNode>
                    <dgm:layoutNode name="text2"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image2"/>
                            <dgm:param type="dstNode" val="image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h" for="ch" forName="image3" refType="h" fact="0.8"/>
                              <dgm:constr type="w" for="ch" forName="image3" refType="h" refFor="ch" refForName="image3"/>
                              <dgm:constr type="t" for="ch" forName="image3" refType="h" fact="0.1"/>
                              <dgm:constr type="l" for="ch" forName="image3"/>
                              <dgm:constr type="w" for="ch" forName="text3" refType="w" fact="0.6"/>
                              <dgm:constr type="h" for="ch" forName="text3" refType="h" fact="0.8"/>
                              <dgm:constr type="t" for="ch" forName="text3" refType="w" fact="0.04"/>
                              <dgm:constr type="l" for="ch" forName="text3" refType="w" fact="0.4"/>
                            </dgm:constrLst>
                            <dgm:ruleLst/>
                            <dgm:layoutNode name="image3">
                              <dgm:alg type="sp"/>
                              <dgm:shape xmlns:r="http://schemas.openxmlformats.org/officeDocument/2006/relationships" type="ellipse" r:blip="" blipPhldr="1">
                                <dgm:adjLst/>
                              </dgm:shape>
                              <dgm:presOf/>
                              <dgm:constrLst/>
                              <dgm:ruleLst/>
                            </dgm:layoutNode>
                            <dgm:layoutNode name="text3"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image3"/>
                                        <dgm:param type="dstNode" val="image4"/>
                                      </dgm:alg>
                                    </dgm:if>
                                    <dgm:else name="Name26">
                                      <dgm:alg type="conn">
                                        <dgm:param type="dim" val="1D"/>
                                        <dgm:param type="endSty" val="noArr"/>
                                        <dgm:param type="connRout" val="bend"/>
                                        <dgm:param type="bendPt" val="end"/>
                                        <dgm:param type="begPts" val="bCtr"/>
                                        <dgm:param type="endPts" val="tCtr"/>
                                        <dgm:param type="srcNode" val="image4"/>
                                        <dgm:param type="dstNode" val="image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h" for="ch" forName="image4" refType="h" fact="0.8"/>
                                      <dgm:constr type="w" for="ch" forName="image4" refType="h" refFor="ch" refForName="image4"/>
                                      <dgm:constr type="t" for="ch" forName="image4" refType="h" fact="0.1"/>
                                      <dgm:constr type="l" for="ch" forName="image4"/>
                                      <dgm:constr type="w" for="ch" forName="text4" refType="w" fact="0.6"/>
                                      <dgm:constr type="h" for="ch" forName="text4" refType="h" fact="0.8"/>
                                      <dgm:constr type="t" for="ch" forName="text4" refType="w" fact="0.04"/>
                                      <dgm:constr type="l" for="ch" forName="text4" refType="w" fact="0.4"/>
                                    </dgm:constrLst>
                                    <dgm:ruleLst/>
                                    <dgm:layoutNode name="image4">
                                      <dgm:alg type="sp"/>
                                      <dgm:shape xmlns:r="http://schemas.openxmlformats.org/officeDocument/2006/relationships" type="ellipse" r:blip="" blipPhldr="1">
                                        <dgm:adjLst/>
                                      </dgm:shape>
                                      <dgm:presOf/>
                                      <dgm:constrLst/>
                                      <dgm:ruleLst/>
                                    </dgm:layoutNode>
                                    <dgm:layoutNode name="text4"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6/19/2025</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583314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7D5506EE-1026-4F35-9ACC-BD05BE0F9B36}"/>
              </a:ext>
            </a:extLst>
          </p:cNvPr>
          <p:cNvSpPr>
            <a:spLocks noGrp="1"/>
          </p:cNvSpPr>
          <p:nvPr>
            <p:ph type="dt" sz="half" idx="10"/>
          </p:nvPr>
        </p:nvSpPr>
        <p:spPr/>
        <p:txBody>
          <a:bodyPr/>
          <a:lstStyle/>
          <a:p>
            <a:fld id="{B612A279-0833-481D-8C56-F67FD0AC6C50}" type="datetime1">
              <a:rPr lang="en-US" smtClean="0"/>
              <a:t>6/19/2025</a:t>
            </a:fld>
            <a:endParaRPr lang="en-US" dirty="0"/>
          </a:p>
        </p:txBody>
      </p:sp>
      <p:sp>
        <p:nvSpPr>
          <p:cNvPr id="8" name="Footer Placeholder 7">
            <a:extLst>
              <a:ext uri="{FF2B5EF4-FFF2-40B4-BE49-F238E27FC236}">
                <a16:creationId xmlns:a16="http://schemas.microsoft.com/office/drawing/2014/main" id="{B7696E5F-8D95-4450-AE52-5438E6EDE2B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722698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AF33D6B0-F070-45C4-A472-19F432BE3932}"/>
              </a:ext>
            </a:extLst>
          </p:cNvPr>
          <p:cNvSpPr>
            <a:spLocks noGrp="1"/>
          </p:cNvSpPr>
          <p:nvPr>
            <p:ph type="dt" sz="half" idx="10"/>
          </p:nvPr>
        </p:nvSpPr>
        <p:spPr/>
        <p:txBody>
          <a:bodyPr/>
          <a:lstStyle/>
          <a:p>
            <a:fld id="{6587DA83-5663-4C9C-B9AA-0B40A3DAFF81}" type="datetime1">
              <a:rPr lang="en-US" smtClean="0"/>
              <a:t>6/19/2025</a:t>
            </a:fld>
            <a:endParaRPr lang="en-US" dirty="0"/>
          </a:p>
        </p:txBody>
      </p:sp>
      <p:sp>
        <p:nvSpPr>
          <p:cNvPr id="8" name="Footer Placeholder 7">
            <a:extLst>
              <a:ext uri="{FF2B5EF4-FFF2-40B4-BE49-F238E27FC236}">
                <a16:creationId xmlns:a16="http://schemas.microsoft.com/office/drawing/2014/main" id="{9975399F-DAB2-410D-967F-ED17E6F796E7}"/>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618272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6/19/2025</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926706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6/19/2025</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041625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6/19/2025</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566630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6/19/2025</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0681946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6/19/2025</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118605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6/19/2025</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014226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6/19/2025</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9332822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6/19/2025</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232677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6/19/2025</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4982234"/>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47" r:id="rId3"/>
    <p:sldLayoutId id="2147483743" r:id="rId4"/>
    <p:sldLayoutId id="2147483738" r:id="rId5"/>
    <p:sldLayoutId id="2147483732" r:id="rId6"/>
    <p:sldLayoutId id="2147483733" r:id="rId7"/>
    <p:sldLayoutId id="2147483734" r:id="rId8"/>
    <p:sldLayoutId id="2147483735" r:id="rId9"/>
    <p:sldLayoutId id="2147483736" r:id="rId10"/>
    <p:sldLayoutId id="2147483737" r:id="rId11"/>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3.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diagramLayout" Target="../diagrams/layout1.xml"/><Relationship Id="rId7" Type="http://schemas.openxmlformats.org/officeDocument/2006/relationships/diagramData" Target="../diagrams/data2.xml"/><Relationship Id="rId12" Type="http://schemas.openxmlformats.org/officeDocument/2006/relationships/image" Target="../media/image14.PNG"/><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A9286AD2-18A9-4868-A4E3-7A2097A208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1"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FD68DA-43BA-4508-8DE2-BA9BB7B2FA5B}"/>
              </a:ext>
            </a:extLst>
          </p:cNvPr>
          <p:cNvSpPr>
            <a:spLocks noGrp="1"/>
          </p:cNvSpPr>
          <p:nvPr>
            <p:ph type="ctrTitle"/>
          </p:nvPr>
        </p:nvSpPr>
        <p:spPr>
          <a:xfrm>
            <a:off x="5334000" y="3593972"/>
            <a:ext cx="6587507" cy="1021498"/>
          </a:xfrm>
        </p:spPr>
        <p:txBody>
          <a:bodyPr>
            <a:normAutofit/>
          </a:bodyPr>
          <a:lstStyle/>
          <a:p>
            <a:r>
              <a:rPr lang="en-US" sz="6000" b="1" dirty="0">
                <a:solidFill>
                  <a:srgbClr val="0070C0"/>
                </a:solidFill>
              </a:rPr>
              <a:t>AtliQ Hardware</a:t>
            </a:r>
          </a:p>
        </p:txBody>
      </p:sp>
      <p:sp>
        <p:nvSpPr>
          <p:cNvPr id="3" name="Subtitle 2">
            <a:extLst>
              <a:ext uri="{FF2B5EF4-FFF2-40B4-BE49-F238E27FC236}">
                <a16:creationId xmlns:a16="http://schemas.microsoft.com/office/drawing/2014/main" id="{A8E9CFF2-3777-4FF4-A759-8491175B0B7C}"/>
              </a:ext>
            </a:extLst>
          </p:cNvPr>
          <p:cNvSpPr>
            <a:spLocks noGrp="1"/>
          </p:cNvSpPr>
          <p:nvPr>
            <p:ph type="subTitle" idx="1"/>
          </p:nvPr>
        </p:nvSpPr>
        <p:spPr>
          <a:xfrm>
            <a:off x="5334000" y="5025448"/>
            <a:ext cx="6269347" cy="1021498"/>
          </a:xfrm>
        </p:spPr>
        <p:txBody>
          <a:bodyPr>
            <a:normAutofit/>
          </a:bodyPr>
          <a:lstStyle/>
          <a:p>
            <a:r>
              <a:rPr lang="en-US" sz="2400" dirty="0">
                <a:latin typeface="Franklin Gothic Medium" panose="020B0603020102020204" pitchFamily="34" charset="0"/>
              </a:rPr>
              <a:t>Finance &amp; supply chain analysis</a:t>
            </a:r>
          </a:p>
        </p:txBody>
      </p:sp>
      <p:cxnSp>
        <p:nvCxnSpPr>
          <p:cNvPr id="24" name="Straight Connector 23">
            <a:extLst>
              <a:ext uri="{FF2B5EF4-FFF2-40B4-BE49-F238E27FC236}">
                <a16:creationId xmlns:a16="http://schemas.microsoft.com/office/drawing/2014/main" id="{E7A7CD63-7EC3-44F3-95D0-595C4019FF2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27754" y="4498925"/>
            <a:ext cx="563610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93C9A15B-DB65-7BFA-9DD3-54D1B06C57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5334000" cy="6858000"/>
          </a:xfrm>
          <a:prstGeom prst="rect">
            <a:avLst/>
          </a:prstGeom>
        </p:spPr>
      </p:pic>
      <p:pic>
        <p:nvPicPr>
          <p:cNvPr id="8" name="Picture 7">
            <a:extLst>
              <a:ext uri="{FF2B5EF4-FFF2-40B4-BE49-F238E27FC236}">
                <a16:creationId xmlns:a16="http://schemas.microsoft.com/office/drawing/2014/main" id="{91078F7B-BFDC-158D-1778-832825772A5B}"/>
              </a:ext>
            </a:extLst>
          </p:cNvPr>
          <p:cNvPicPr>
            <a:picLocks noChangeAspect="1"/>
          </p:cNvPicPr>
          <p:nvPr/>
        </p:nvPicPr>
        <p:blipFill>
          <a:blip r:embed="rId3">
            <a:duotone>
              <a:prstClr val="black"/>
              <a:srgbClr val="002060">
                <a:tint val="45000"/>
                <a:satMod val="400000"/>
              </a:srgbClr>
            </a:duotone>
            <a:extLst>
              <a:ext uri="{28A0092B-C50C-407E-A947-70E740481C1C}">
                <a14:useLocalDpi xmlns:a14="http://schemas.microsoft.com/office/drawing/2010/main" val="0"/>
              </a:ext>
            </a:extLst>
          </a:blip>
          <a:stretch>
            <a:fillRect/>
          </a:stretch>
        </p:blipFill>
        <p:spPr>
          <a:xfrm>
            <a:off x="6853395" y="267651"/>
            <a:ext cx="3230555" cy="3161349"/>
          </a:xfrm>
          <a:prstGeom prst="rect">
            <a:avLst/>
          </a:prstGeom>
        </p:spPr>
      </p:pic>
      <p:pic>
        <p:nvPicPr>
          <p:cNvPr id="4" name="Picture 3">
            <a:extLst>
              <a:ext uri="{FF2B5EF4-FFF2-40B4-BE49-F238E27FC236}">
                <a16:creationId xmlns:a16="http://schemas.microsoft.com/office/drawing/2014/main" id="{A383D03C-7F22-519A-6F99-01908D059A9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63861" y="0"/>
            <a:ext cx="1128139" cy="1128139"/>
          </a:xfrm>
          <a:prstGeom prst="ellipse">
            <a:avLst/>
          </a:prstGeom>
        </p:spPr>
      </p:pic>
    </p:spTree>
    <p:extLst>
      <p:ext uri="{BB962C8B-B14F-4D97-AF65-F5344CB8AC3E}">
        <p14:creationId xmlns:p14="http://schemas.microsoft.com/office/powerpoint/2010/main" val="40437378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0CE926-D299-0EC5-D016-8EA71B7232E5}"/>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4FCBD606-13E6-CC27-164D-FADCF3EC8956}"/>
              </a:ext>
            </a:extLst>
          </p:cNvPr>
          <p:cNvSpPr txBox="1"/>
          <p:nvPr/>
        </p:nvSpPr>
        <p:spPr>
          <a:xfrm>
            <a:off x="392594" y="208722"/>
            <a:ext cx="4268857" cy="523220"/>
          </a:xfrm>
          <a:prstGeom prst="rect">
            <a:avLst/>
          </a:prstGeom>
          <a:noFill/>
        </p:spPr>
        <p:txBody>
          <a:bodyPr wrap="square" rtlCol="0">
            <a:spAutoFit/>
          </a:bodyPr>
          <a:lstStyle/>
          <a:p>
            <a:r>
              <a:rPr lang="en-US" sz="2800" b="1" dirty="0">
                <a:solidFill>
                  <a:srgbClr val="00B0F0"/>
                </a:solidFill>
                <a:latin typeface="+mj-lt"/>
              </a:rPr>
              <a:t>Key Insights</a:t>
            </a:r>
          </a:p>
        </p:txBody>
      </p:sp>
      <p:sp>
        <p:nvSpPr>
          <p:cNvPr id="2" name="TextBox 1">
            <a:extLst>
              <a:ext uri="{FF2B5EF4-FFF2-40B4-BE49-F238E27FC236}">
                <a16:creationId xmlns:a16="http://schemas.microsoft.com/office/drawing/2014/main" id="{488075AB-EE35-90DA-124A-329264D03D12}"/>
              </a:ext>
            </a:extLst>
          </p:cNvPr>
          <p:cNvSpPr txBox="1"/>
          <p:nvPr/>
        </p:nvSpPr>
        <p:spPr>
          <a:xfrm>
            <a:off x="392594" y="914400"/>
            <a:ext cx="11022496" cy="3365537"/>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en-US" b="1" dirty="0"/>
              <a:t>Amazon</a:t>
            </a:r>
            <a:r>
              <a:rPr lang="en-US" dirty="0"/>
              <a:t> recorded the highest net sales in fiscal year 2021, totaling </a:t>
            </a:r>
            <a:r>
              <a:rPr lang="en-US" b="1" dirty="0"/>
              <a:t>$109.03 million</a:t>
            </a:r>
            <a:r>
              <a:rPr lang="en-US" dirty="0"/>
              <a:t>, followed by </a:t>
            </a:r>
            <a:r>
              <a:rPr lang="en-US" b="1" dirty="0"/>
              <a:t>AtliQ Exclusive</a:t>
            </a:r>
            <a:r>
              <a:rPr lang="en-US" dirty="0"/>
              <a:t> with </a:t>
            </a:r>
            <a:r>
              <a:rPr lang="en-US" b="1" dirty="0"/>
              <a:t>$79.92 million</a:t>
            </a:r>
            <a:r>
              <a:rPr lang="en-US" dirty="0"/>
              <a:t>.</a:t>
            </a:r>
          </a:p>
          <a:p>
            <a:pPr marL="285750" indent="-285750">
              <a:lnSpc>
                <a:spcPct val="150000"/>
              </a:lnSpc>
              <a:buFont typeface="Wingdings" panose="05000000000000000000" pitchFamily="2" charset="2"/>
              <a:buChar char="Ø"/>
            </a:pPr>
            <a:r>
              <a:rPr lang="en-US" dirty="0"/>
              <a:t>The </a:t>
            </a:r>
            <a:r>
              <a:rPr lang="en-US" b="1" dirty="0"/>
              <a:t>Indian market</a:t>
            </a:r>
            <a:r>
              <a:rPr lang="en-US" dirty="0"/>
              <a:t> generated the highest net sales, reaching </a:t>
            </a:r>
            <a:r>
              <a:rPr lang="en-US" b="1" dirty="0"/>
              <a:t>$210.67 million</a:t>
            </a:r>
            <a:r>
              <a:rPr lang="en-US" dirty="0"/>
              <a:t> in FY 2021, followed by the </a:t>
            </a:r>
            <a:r>
              <a:rPr lang="en-US" b="1" dirty="0"/>
              <a:t>USA</a:t>
            </a:r>
            <a:r>
              <a:rPr lang="en-US" dirty="0"/>
              <a:t> with </a:t>
            </a:r>
            <a:r>
              <a:rPr lang="en-US" b="1" dirty="0"/>
              <a:t>$132.05 million</a:t>
            </a:r>
            <a:r>
              <a:rPr lang="en-US" dirty="0"/>
              <a:t>.</a:t>
            </a:r>
          </a:p>
          <a:p>
            <a:pPr marL="285750" indent="-285750">
              <a:lnSpc>
                <a:spcPct val="150000"/>
              </a:lnSpc>
              <a:buFont typeface="Wingdings" panose="05000000000000000000" pitchFamily="2" charset="2"/>
              <a:buChar char="Ø"/>
            </a:pPr>
            <a:r>
              <a:rPr lang="en-US" b="1" dirty="0"/>
              <a:t>Amazon</a:t>
            </a:r>
            <a:r>
              <a:rPr lang="en-US" dirty="0"/>
              <a:t> contributed approximately </a:t>
            </a:r>
            <a:r>
              <a:rPr lang="en-US" b="1" dirty="0"/>
              <a:t>13.23%</a:t>
            </a:r>
            <a:r>
              <a:rPr lang="en-US" dirty="0"/>
              <a:t> of the </a:t>
            </a:r>
            <a:r>
              <a:rPr lang="en-US" b="1" dirty="0"/>
              <a:t>total net sales</a:t>
            </a:r>
            <a:r>
              <a:rPr lang="en-US" dirty="0"/>
              <a:t> across all customers in FY 2021.</a:t>
            </a:r>
          </a:p>
          <a:p>
            <a:pPr marL="285750" indent="-285750">
              <a:lnSpc>
                <a:spcPct val="150000"/>
              </a:lnSpc>
              <a:buFont typeface="Wingdings" panose="05000000000000000000" pitchFamily="2" charset="2"/>
              <a:buChar char="Ø"/>
            </a:pPr>
            <a:r>
              <a:rPr lang="en-US" dirty="0"/>
              <a:t>Within the </a:t>
            </a:r>
            <a:r>
              <a:rPr lang="en-US" b="1" dirty="0"/>
              <a:t>APAC region</a:t>
            </a:r>
            <a:r>
              <a:rPr lang="en-US" dirty="0"/>
              <a:t>, Amazon accounted for the </a:t>
            </a:r>
            <a:r>
              <a:rPr lang="en-US" b="1" dirty="0"/>
              <a:t>highest share of net sales</a:t>
            </a:r>
            <a:r>
              <a:rPr lang="en-US" dirty="0"/>
              <a:t>, contributing </a:t>
            </a:r>
            <a:r>
              <a:rPr lang="en-US" b="1" dirty="0"/>
              <a:t>12.99%</a:t>
            </a:r>
            <a:r>
              <a:rPr lang="en-US" dirty="0"/>
              <a:t> among all customers in 2021.</a:t>
            </a:r>
          </a:p>
          <a:p>
            <a:pPr marL="285750" indent="-285750">
              <a:lnSpc>
                <a:spcPct val="150000"/>
              </a:lnSpc>
              <a:buFont typeface="Wingdings" panose="05000000000000000000" pitchFamily="2" charset="2"/>
              <a:buChar char="Ø"/>
            </a:pPr>
            <a:r>
              <a:rPr lang="en-US" dirty="0"/>
              <a:t>In the </a:t>
            </a:r>
            <a:r>
              <a:rPr lang="en-US" b="1" dirty="0"/>
              <a:t>APAC region</a:t>
            </a:r>
            <a:r>
              <a:rPr lang="en-US" dirty="0"/>
              <a:t>, </a:t>
            </a:r>
            <a:r>
              <a:rPr lang="en-US" b="1" dirty="0"/>
              <a:t>India</a:t>
            </a:r>
            <a:r>
              <a:rPr lang="en-US" dirty="0"/>
              <a:t> ranked </a:t>
            </a:r>
            <a:r>
              <a:rPr lang="en-US" b="1" dirty="0"/>
              <a:t>first</a:t>
            </a:r>
            <a:r>
              <a:rPr lang="en-US" dirty="0"/>
              <a:t> in terms of </a:t>
            </a:r>
            <a:r>
              <a:rPr lang="en-US" b="1" dirty="0"/>
              <a:t>total gross sales</a:t>
            </a:r>
            <a:r>
              <a:rPr lang="en-US" dirty="0"/>
              <a:t> for the year 2021.</a:t>
            </a:r>
          </a:p>
        </p:txBody>
      </p:sp>
    </p:spTree>
    <p:extLst>
      <p:ext uri="{BB962C8B-B14F-4D97-AF65-F5344CB8AC3E}">
        <p14:creationId xmlns:p14="http://schemas.microsoft.com/office/powerpoint/2010/main" val="3890842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E7F597-41EC-DF2B-7F40-F4FF92CE4165}"/>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8B84BD3A-E935-996B-CF20-68B38DB33DF0}"/>
              </a:ext>
            </a:extLst>
          </p:cNvPr>
          <p:cNvSpPr txBox="1"/>
          <p:nvPr/>
        </p:nvSpPr>
        <p:spPr>
          <a:xfrm>
            <a:off x="874643" y="1470992"/>
            <a:ext cx="10764078" cy="1323439"/>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8000" dirty="0">
                <a:solidFill>
                  <a:srgbClr val="0070C0"/>
                </a:solidFill>
                <a:latin typeface="Broadway" panose="04040905080B02020502" pitchFamily="82" charset="0"/>
              </a:rPr>
              <a:t>Thank You</a:t>
            </a:r>
          </a:p>
        </p:txBody>
      </p:sp>
    </p:spTree>
    <p:extLst>
      <p:ext uri="{BB962C8B-B14F-4D97-AF65-F5344CB8AC3E}">
        <p14:creationId xmlns:p14="http://schemas.microsoft.com/office/powerpoint/2010/main" val="6757085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140BE4-9969-AEFE-814A-01D4DB822107}"/>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1CA8BC6B-122E-2627-79EA-3EAB9EF7C7E8}"/>
              </a:ext>
            </a:extLst>
          </p:cNvPr>
          <p:cNvSpPr txBox="1"/>
          <p:nvPr/>
        </p:nvSpPr>
        <p:spPr>
          <a:xfrm>
            <a:off x="369870" y="477190"/>
            <a:ext cx="11445411" cy="5539978"/>
          </a:xfrm>
          <a:prstGeom prst="rect">
            <a:avLst/>
          </a:prstGeom>
          <a:noFill/>
        </p:spPr>
        <p:txBody>
          <a:bodyPr wrap="square" rtlCol="0">
            <a:spAutoFit/>
          </a:bodyPr>
          <a:lstStyle/>
          <a:p>
            <a:r>
              <a:rPr lang="en-US" sz="2800" b="1" dirty="0">
                <a:solidFill>
                  <a:srgbClr val="0070C0"/>
                </a:solidFill>
                <a:latin typeface="+mj-lt"/>
              </a:rPr>
              <a:t>Project Objective:</a:t>
            </a:r>
          </a:p>
          <a:p>
            <a:endParaRPr lang="en-US" dirty="0"/>
          </a:p>
          <a:p>
            <a:r>
              <a:rPr lang="en-US" dirty="0">
                <a:latin typeface="Abadi" panose="020B0604020104020204" pitchFamily="34" charset="0"/>
              </a:rPr>
              <a:t>This project focuses on analyzing and deriving actionable insights from a comprehensive database provided by AtliQ Hardware. The dataset encompasses key information related to sales, products, customers, and regional performance. The primary objective is to address targeted business questions concerning sales reporting, market trends, customer behavior patterns, and supply chain forecasting. Through this analysis, the project aims to support data-driven decision-making and contribute to strategic planning across various business functions.</a:t>
            </a:r>
          </a:p>
          <a:p>
            <a:endParaRPr lang="en-US" sz="2800" b="1" dirty="0">
              <a:latin typeface="Abadi" panose="020B0604020104020204" pitchFamily="34" charset="0"/>
            </a:endParaRPr>
          </a:p>
          <a:p>
            <a:r>
              <a:rPr lang="en-US" sz="2800" b="1" dirty="0">
                <a:solidFill>
                  <a:srgbClr val="0070C0"/>
                </a:solidFill>
                <a:latin typeface="+mj-lt"/>
              </a:rPr>
              <a:t>Problem Statement:</a:t>
            </a:r>
          </a:p>
          <a:p>
            <a:endParaRPr lang="en-US" dirty="0"/>
          </a:p>
          <a:p>
            <a:r>
              <a:rPr lang="en-US" dirty="0">
                <a:latin typeface="Abadi" panose="020B0604020104020204" pitchFamily="34" charset="0"/>
              </a:rPr>
              <a:t>Due to the growing size of Excel files, AtliQ Hardware has been facing significant performance challenges, including system slowdowns and inefficiencies. To address this, the company has initiated a strategic project aimed at streamlining data operations. A dedicated team of data analysts has been assembled to transition from traditional Excel-based workflows to a more robust and scalable solution using MySQL as the primary database management system. By leveraging SQL queries to extract and analyze key insights from large datasets, the team aims to support informed decision-making, improve operational efficiency, and drive better business outcomes across the organization.</a:t>
            </a:r>
          </a:p>
          <a:p>
            <a:endParaRPr lang="en-US" dirty="0"/>
          </a:p>
        </p:txBody>
      </p:sp>
    </p:spTree>
    <p:extLst>
      <p:ext uri="{BB962C8B-B14F-4D97-AF65-F5344CB8AC3E}">
        <p14:creationId xmlns:p14="http://schemas.microsoft.com/office/powerpoint/2010/main" val="13243251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2757B14-0FC2-66ED-C928-218A6EBCBEB5}"/>
              </a:ext>
            </a:extLst>
          </p:cNvPr>
          <p:cNvSpPr txBox="1"/>
          <p:nvPr/>
        </p:nvSpPr>
        <p:spPr>
          <a:xfrm>
            <a:off x="482513" y="208722"/>
            <a:ext cx="4268857" cy="523220"/>
          </a:xfrm>
          <a:prstGeom prst="rect">
            <a:avLst/>
          </a:prstGeom>
          <a:noFill/>
        </p:spPr>
        <p:txBody>
          <a:bodyPr wrap="square" rtlCol="0">
            <a:spAutoFit/>
          </a:bodyPr>
          <a:lstStyle/>
          <a:p>
            <a:r>
              <a:rPr lang="en-US" sz="2800" b="1" dirty="0">
                <a:solidFill>
                  <a:srgbClr val="0070C0"/>
                </a:solidFill>
                <a:latin typeface="+mj-lt"/>
              </a:rPr>
              <a:t>AtliQ Business Model</a:t>
            </a:r>
          </a:p>
        </p:txBody>
      </p:sp>
      <p:graphicFrame>
        <p:nvGraphicFramePr>
          <p:cNvPr id="2" name="Diagram 1">
            <a:extLst>
              <a:ext uri="{FF2B5EF4-FFF2-40B4-BE49-F238E27FC236}">
                <a16:creationId xmlns:a16="http://schemas.microsoft.com/office/drawing/2014/main" id="{D6F42748-F1BC-C732-D107-D18BAECE9458}"/>
              </a:ext>
            </a:extLst>
          </p:cNvPr>
          <p:cNvGraphicFramePr/>
          <p:nvPr>
            <p:extLst>
              <p:ext uri="{D42A27DB-BD31-4B8C-83A1-F6EECF244321}">
                <p14:modId xmlns:p14="http://schemas.microsoft.com/office/powerpoint/2010/main" val="2241869938"/>
              </p:ext>
            </p:extLst>
          </p:nvPr>
        </p:nvGraphicFramePr>
        <p:xfrm>
          <a:off x="392593" y="914400"/>
          <a:ext cx="8532745" cy="503913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3" name="Diagram 2">
            <a:extLst>
              <a:ext uri="{FF2B5EF4-FFF2-40B4-BE49-F238E27FC236}">
                <a16:creationId xmlns:a16="http://schemas.microsoft.com/office/drawing/2014/main" id="{A405E929-19B0-EB94-9658-D6C050CE5823}"/>
              </a:ext>
            </a:extLst>
          </p:cNvPr>
          <p:cNvGraphicFramePr/>
          <p:nvPr>
            <p:extLst>
              <p:ext uri="{D42A27DB-BD31-4B8C-83A1-F6EECF244321}">
                <p14:modId xmlns:p14="http://schemas.microsoft.com/office/powerpoint/2010/main" val="1858860795"/>
              </p:ext>
            </p:extLst>
          </p:nvPr>
        </p:nvGraphicFramePr>
        <p:xfrm>
          <a:off x="9166087" y="434600"/>
          <a:ext cx="2543400" cy="1340219"/>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pic>
        <p:nvPicPr>
          <p:cNvPr id="4" name="Picture 3">
            <a:extLst>
              <a:ext uri="{FF2B5EF4-FFF2-40B4-BE49-F238E27FC236}">
                <a16:creationId xmlns:a16="http://schemas.microsoft.com/office/drawing/2014/main" id="{08919174-72FA-2880-05FC-9B78FE1CD923}"/>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304639" y="731942"/>
            <a:ext cx="2543400" cy="4665409"/>
          </a:xfrm>
          <a:prstGeom prst="round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758168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8785EF-6272-E459-267F-274CEEF348F7}"/>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05064129-CACE-C28E-29CF-4C0223A1DB6A}"/>
              </a:ext>
            </a:extLst>
          </p:cNvPr>
          <p:cNvSpPr txBox="1"/>
          <p:nvPr/>
        </p:nvSpPr>
        <p:spPr>
          <a:xfrm>
            <a:off x="392594" y="208722"/>
            <a:ext cx="6187110" cy="338554"/>
          </a:xfrm>
          <a:prstGeom prst="rect">
            <a:avLst/>
          </a:prstGeom>
          <a:noFill/>
        </p:spPr>
        <p:txBody>
          <a:bodyPr wrap="square" rtlCol="0">
            <a:spAutoFit/>
          </a:bodyPr>
          <a:lstStyle/>
          <a:p>
            <a:r>
              <a:rPr lang="en-US" sz="1600" b="1" dirty="0">
                <a:solidFill>
                  <a:srgbClr val="0070C0"/>
                </a:solidFill>
                <a:latin typeface="+mj-lt"/>
              </a:rPr>
              <a:t>Gross total sales by customer code for fiscal year 2021:</a:t>
            </a:r>
          </a:p>
        </p:txBody>
      </p:sp>
      <p:pic>
        <p:nvPicPr>
          <p:cNvPr id="3" name="Picture 2">
            <a:extLst>
              <a:ext uri="{FF2B5EF4-FFF2-40B4-BE49-F238E27FC236}">
                <a16:creationId xmlns:a16="http://schemas.microsoft.com/office/drawing/2014/main" id="{7AFD2491-631A-B016-806C-32CBEEB6302B}"/>
              </a:ext>
            </a:extLst>
          </p:cNvPr>
          <p:cNvPicPr>
            <a:picLocks noChangeAspect="1"/>
          </p:cNvPicPr>
          <p:nvPr/>
        </p:nvPicPr>
        <p:blipFill>
          <a:blip r:embed="rId2">
            <a:extLst>
              <a:ext uri="{28A0092B-C50C-407E-A947-70E740481C1C}">
                <a14:useLocalDpi xmlns:a14="http://schemas.microsoft.com/office/drawing/2010/main" val="0"/>
              </a:ext>
            </a:extLst>
          </a:blip>
          <a:srcRect t="50515" r="26272" b="5659"/>
          <a:stretch>
            <a:fillRect/>
          </a:stretch>
        </p:blipFill>
        <p:spPr>
          <a:xfrm>
            <a:off x="487017" y="3568148"/>
            <a:ext cx="9452113" cy="2405269"/>
          </a:xfrm>
          <a:prstGeom prst="rect">
            <a:avLst/>
          </a:prstGeom>
          <a:ln>
            <a:noFill/>
          </a:ln>
          <a:effectLst>
            <a:outerShdw blurRad="292100" dist="139700" dir="2700000" algn="tl" rotWithShape="0">
              <a:srgbClr val="333333">
                <a:alpha val="65000"/>
              </a:srgbClr>
            </a:outerShdw>
          </a:effectLst>
        </p:spPr>
      </p:pic>
      <p:sp>
        <p:nvSpPr>
          <p:cNvPr id="7" name="TextBox 6">
            <a:extLst>
              <a:ext uri="{FF2B5EF4-FFF2-40B4-BE49-F238E27FC236}">
                <a16:creationId xmlns:a16="http://schemas.microsoft.com/office/drawing/2014/main" id="{96EFC4D1-C1FD-EB37-EEB8-10AE61665602}"/>
              </a:ext>
            </a:extLst>
          </p:cNvPr>
          <p:cNvSpPr txBox="1"/>
          <p:nvPr/>
        </p:nvSpPr>
        <p:spPr>
          <a:xfrm>
            <a:off x="974035" y="1103242"/>
            <a:ext cx="3309730" cy="276999"/>
          </a:xfrm>
          <a:prstGeom prst="rect">
            <a:avLst/>
          </a:prstGeom>
          <a:noFill/>
        </p:spPr>
        <p:txBody>
          <a:bodyPr wrap="square" rtlCol="0">
            <a:spAutoFit/>
          </a:bodyPr>
          <a:lstStyle/>
          <a:p>
            <a:endParaRPr lang="en-US" sz="1200" dirty="0"/>
          </a:p>
        </p:txBody>
      </p:sp>
      <p:pic>
        <p:nvPicPr>
          <p:cNvPr id="9" name="Picture 8">
            <a:extLst>
              <a:ext uri="{FF2B5EF4-FFF2-40B4-BE49-F238E27FC236}">
                <a16:creationId xmlns:a16="http://schemas.microsoft.com/office/drawing/2014/main" id="{FBBA9020-F3A4-27DE-F365-A96CB4D6C6C4}"/>
              </a:ext>
            </a:extLst>
          </p:cNvPr>
          <p:cNvPicPr>
            <a:picLocks noChangeAspect="1"/>
          </p:cNvPicPr>
          <p:nvPr/>
        </p:nvPicPr>
        <p:blipFill>
          <a:blip r:embed="rId3">
            <a:extLst>
              <a:ext uri="{28A0092B-C50C-407E-A947-70E740481C1C}">
                <a14:useLocalDpi xmlns:a14="http://schemas.microsoft.com/office/drawing/2010/main" val="0"/>
              </a:ext>
            </a:extLst>
          </a:blip>
          <a:srcRect l="21848" t="23913" r="26467" b="42029"/>
          <a:stretch>
            <a:fillRect/>
          </a:stretch>
        </p:blipFill>
        <p:spPr>
          <a:xfrm>
            <a:off x="303142" y="675163"/>
            <a:ext cx="7429502" cy="2753837"/>
          </a:xfrm>
          <a:prstGeom prst="rect">
            <a:avLst/>
          </a:prstGeom>
        </p:spPr>
      </p:pic>
    </p:spTree>
    <p:extLst>
      <p:ext uri="{BB962C8B-B14F-4D97-AF65-F5344CB8AC3E}">
        <p14:creationId xmlns:p14="http://schemas.microsoft.com/office/powerpoint/2010/main" val="4301057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502296-C8C5-7CED-8581-70E5151B634D}"/>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D741A642-CE31-F3E9-0EC4-8E432A8CEA9A}"/>
              </a:ext>
            </a:extLst>
          </p:cNvPr>
          <p:cNvSpPr txBox="1"/>
          <p:nvPr/>
        </p:nvSpPr>
        <p:spPr>
          <a:xfrm>
            <a:off x="392594" y="208722"/>
            <a:ext cx="6187110" cy="338554"/>
          </a:xfrm>
          <a:prstGeom prst="rect">
            <a:avLst/>
          </a:prstGeom>
          <a:noFill/>
        </p:spPr>
        <p:txBody>
          <a:bodyPr wrap="square" rtlCol="0">
            <a:spAutoFit/>
          </a:bodyPr>
          <a:lstStyle/>
          <a:p>
            <a:r>
              <a:rPr lang="en-US" sz="1600" b="1" dirty="0">
                <a:solidFill>
                  <a:srgbClr val="0070C0"/>
                </a:solidFill>
                <a:latin typeface="+mj-lt"/>
              </a:rPr>
              <a:t>Total gross sales by customer code for each fiscal year:</a:t>
            </a:r>
          </a:p>
        </p:txBody>
      </p:sp>
      <p:pic>
        <p:nvPicPr>
          <p:cNvPr id="4" name="Picture 3">
            <a:extLst>
              <a:ext uri="{FF2B5EF4-FFF2-40B4-BE49-F238E27FC236}">
                <a16:creationId xmlns:a16="http://schemas.microsoft.com/office/drawing/2014/main" id="{0E223F00-8D85-BE80-B963-09AFF0402DC5}"/>
              </a:ext>
            </a:extLst>
          </p:cNvPr>
          <p:cNvPicPr>
            <a:picLocks noChangeAspect="1"/>
          </p:cNvPicPr>
          <p:nvPr/>
        </p:nvPicPr>
        <p:blipFill>
          <a:blip r:embed="rId2">
            <a:extLst>
              <a:ext uri="{28A0092B-C50C-407E-A947-70E740481C1C}">
                <a14:useLocalDpi xmlns:a14="http://schemas.microsoft.com/office/drawing/2010/main" val="0"/>
              </a:ext>
            </a:extLst>
          </a:blip>
          <a:srcRect l="20747" t="27379" r="8932" b="50212"/>
          <a:stretch>
            <a:fillRect/>
          </a:stretch>
        </p:blipFill>
        <p:spPr>
          <a:xfrm>
            <a:off x="576470" y="954158"/>
            <a:ext cx="10535478" cy="1888433"/>
          </a:xfrm>
          <a:prstGeom prst="rect">
            <a:avLst/>
          </a:prstGeom>
        </p:spPr>
      </p:pic>
      <p:pic>
        <p:nvPicPr>
          <p:cNvPr id="7" name="Picture 6">
            <a:extLst>
              <a:ext uri="{FF2B5EF4-FFF2-40B4-BE49-F238E27FC236}">
                <a16:creationId xmlns:a16="http://schemas.microsoft.com/office/drawing/2014/main" id="{8AD3E48B-332B-D828-DA45-0DA11BB72F08}"/>
              </a:ext>
            </a:extLst>
          </p:cNvPr>
          <p:cNvPicPr>
            <a:picLocks noChangeAspect="1"/>
          </p:cNvPicPr>
          <p:nvPr/>
        </p:nvPicPr>
        <p:blipFill>
          <a:blip r:embed="rId2">
            <a:extLst>
              <a:ext uri="{28A0092B-C50C-407E-A947-70E740481C1C}">
                <a14:useLocalDpi xmlns:a14="http://schemas.microsoft.com/office/drawing/2010/main" val="0"/>
              </a:ext>
            </a:extLst>
          </a:blip>
          <a:srcRect l="17700" t="57244" r="66527" b="27806"/>
          <a:stretch>
            <a:fillRect/>
          </a:stretch>
        </p:blipFill>
        <p:spPr>
          <a:xfrm>
            <a:off x="828521" y="2981738"/>
            <a:ext cx="4805153" cy="275313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1209546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766533-7891-BA6D-5687-55FC2B5E088D}"/>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8E3BD096-DF73-0492-77DD-916B54F1F0FF}"/>
              </a:ext>
            </a:extLst>
          </p:cNvPr>
          <p:cNvSpPr txBox="1"/>
          <p:nvPr/>
        </p:nvSpPr>
        <p:spPr>
          <a:xfrm>
            <a:off x="392594" y="208722"/>
            <a:ext cx="6187110" cy="338554"/>
          </a:xfrm>
          <a:prstGeom prst="rect">
            <a:avLst/>
          </a:prstGeom>
          <a:noFill/>
        </p:spPr>
        <p:txBody>
          <a:bodyPr wrap="square" rtlCol="0">
            <a:spAutoFit/>
          </a:bodyPr>
          <a:lstStyle/>
          <a:p>
            <a:r>
              <a:rPr lang="en-US" sz="1600" b="1" dirty="0">
                <a:solidFill>
                  <a:srgbClr val="0070C0"/>
                </a:solidFill>
                <a:latin typeface="+mj-lt"/>
              </a:rPr>
              <a:t>Net sales % by customer and fiscal year:</a:t>
            </a:r>
          </a:p>
        </p:txBody>
      </p:sp>
      <p:sp>
        <p:nvSpPr>
          <p:cNvPr id="7" name="TextBox 6">
            <a:extLst>
              <a:ext uri="{FF2B5EF4-FFF2-40B4-BE49-F238E27FC236}">
                <a16:creationId xmlns:a16="http://schemas.microsoft.com/office/drawing/2014/main" id="{8CBB4F57-45DA-4E28-16F2-C6FD438380EC}"/>
              </a:ext>
            </a:extLst>
          </p:cNvPr>
          <p:cNvSpPr txBox="1"/>
          <p:nvPr/>
        </p:nvSpPr>
        <p:spPr>
          <a:xfrm>
            <a:off x="974035" y="1103242"/>
            <a:ext cx="3309730" cy="276999"/>
          </a:xfrm>
          <a:prstGeom prst="rect">
            <a:avLst/>
          </a:prstGeom>
          <a:noFill/>
        </p:spPr>
        <p:txBody>
          <a:bodyPr wrap="square" rtlCol="0">
            <a:spAutoFit/>
          </a:bodyPr>
          <a:lstStyle/>
          <a:p>
            <a:endParaRPr lang="en-US" sz="1200" dirty="0"/>
          </a:p>
        </p:txBody>
      </p:sp>
      <p:pic>
        <p:nvPicPr>
          <p:cNvPr id="4" name="Picture 3">
            <a:extLst>
              <a:ext uri="{FF2B5EF4-FFF2-40B4-BE49-F238E27FC236}">
                <a16:creationId xmlns:a16="http://schemas.microsoft.com/office/drawing/2014/main" id="{60AF24DF-6567-830C-0929-AC83D1145637}"/>
              </a:ext>
            </a:extLst>
          </p:cNvPr>
          <p:cNvPicPr>
            <a:picLocks noChangeAspect="1"/>
          </p:cNvPicPr>
          <p:nvPr/>
        </p:nvPicPr>
        <p:blipFill>
          <a:blip r:embed="rId2">
            <a:extLst>
              <a:ext uri="{28A0092B-C50C-407E-A947-70E740481C1C}">
                <a14:useLocalDpi xmlns:a14="http://schemas.microsoft.com/office/drawing/2010/main" val="0"/>
              </a:ext>
            </a:extLst>
          </a:blip>
          <a:srcRect l="21277" t="30000" r="17989" b="52029"/>
          <a:stretch>
            <a:fillRect/>
          </a:stretch>
        </p:blipFill>
        <p:spPr>
          <a:xfrm>
            <a:off x="392594" y="764014"/>
            <a:ext cx="8542683" cy="1591559"/>
          </a:xfrm>
          <a:prstGeom prst="rect">
            <a:avLst/>
          </a:prstGeom>
        </p:spPr>
      </p:pic>
      <p:pic>
        <p:nvPicPr>
          <p:cNvPr id="8" name="Picture 7">
            <a:extLst>
              <a:ext uri="{FF2B5EF4-FFF2-40B4-BE49-F238E27FC236}">
                <a16:creationId xmlns:a16="http://schemas.microsoft.com/office/drawing/2014/main" id="{AA028C10-8F16-C3A1-5CCC-6E4009F14F4F}"/>
              </a:ext>
            </a:extLst>
          </p:cNvPr>
          <p:cNvPicPr>
            <a:picLocks noChangeAspect="1"/>
          </p:cNvPicPr>
          <p:nvPr/>
        </p:nvPicPr>
        <p:blipFill>
          <a:blip r:embed="rId3">
            <a:extLst>
              <a:ext uri="{28A0092B-C50C-407E-A947-70E740481C1C}">
                <a14:useLocalDpi xmlns:a14="http://schemas.microsoft.com/office/drawing/2010/main" val="0"/>
              </a:ext>
            </a:extLst>
          </a:blip>
          <a:srcRect l="18179" t="42464" r="62866" b="13333"/>
          <a:stretch>
            <a:fillRect/>
          </a:stretch>
        </p:blipFill>
        <p:spPr>
          <a:xfrm>
            <a:off x="4482548" y="2572311"/>
            <a:ext cx="5941255" cy="352167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8346917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9466D3-FA06-ECE3-3180-1FD002557B76}"/>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905864FF-68C0-CE30-1149-9422B8B2243F}"/>
              </a:ext>
            </a:extLst>
          </p:cNvPr>
          <p:cNvSpPr txBox="1"/>
          <p:nvPr/>
        </p:nvSpPr>
        <p:spPr>
          <a:xfrm>
            <a:off x="392594" y="208722"/>
            <a:ext cx="6187110" cy="338554"/>
          </a:xfrm>
          <a:prstGeom prst="rect">
            <a:avLst/>
          </a:prstGeom>
          <a:noFill/>
        </p:spPr>
        <p:txBody>
          <a:bodyPr wrap="square" rtlCol="0">
            <a:spAutoFit/>
          </a:bodyPr>
          <a:lstStyle/>
          <a:p>
            <a:r>
              <a:rPr lang="en-US" sz="1600" b="1" dirty="0">
                <a:solidFill>
                  <a:srgbClr val="0070C0"/>
                </a:solidFill>
                <a:latin typeface="+mj-lt"/>
              </a:rPr>
              <a:t>Finding top 3 markets by net sales and fiscal year:</a:t>
            </a:r>
          </a:p>
        </p:txBody>
      </p:sp>
      <p:sp>
        <p:nvSpPr>
          <p:cNvPr id="7" name="TextBox 6">
            <a:extLst>
              <a:ext uri="{FF2B5EF4-FFF2-40B4-BE49-F238E27FC236}">
                <a16:creationId xmlns:a16="http://schemas.microsoft.com/office/drawing/2014/main" id="{219F6DC8-8C01-5D07-FCA9-A16972170DB8}"/>
              </a:ext>
            </a:extLst>
          </p:cNvPr>
          <p:cNvSpPr txBox="1"/>
          <p:nvPr/>
        </p:nvSpPr>
        <p:spPr>
          <a:xfrm>
            <a:off x="974035" y="1103242"/>
            <a:ext cx="3309730" cy="276999"/>
          </a:xfrm>
          <a:prstGeom prst="rect">
            <a:avLst/>
          </a:prstGeom>
          <a:noFill/>
        </p:spPr>
        <p:txBody>
          <a:bodyPr wrap="square" rtlCol="0">
            <a:spAutoFit/>
          </a:bodyPr>
          <a:lstStyle/>
          <a:p>
            <a:endParaRPr lang="en-US" sz="1200" dirty="0"/>
          </a:p>
        </p:txBody>
      </p:sp>
      <p:sp>
        <p:nvSpPr>
          <p:cNvPr id="2" name="TextBox 1">
            <a:extLst>
              <a:ext uri="{FF2B5EF4-FFF2-40B4-BE49-F238E27FC236}">
                <a16:creationId xmlns:a16="http://schemas.microsoft.com/office/drawing/2014/main" id="{2A5F521B-A4D3-80F5-02A7-3BC60443A201}"/>
              </a:ext>
            </a:extLst>
          </p:cNvPr>
          <p:cNvSpPr txBox="1"/>
          <p:nvPr/>
        </p:nvSpPr>
        <p:spPr>
          <a:xfrm>
            <a:off x="362776" y="2081937"/>
            <a:ext cx="6187110" cy="338554"/>
          </a:xfrm>
          <a:prstGeom prst="rect">
            <a:avLst/>
          </a:prstGeom>
          <a:noFill/>
        </p:spPr>
        <p:txBody>
          <a:bodyPr wrap="square" rtlCol="0">
            <a:spAutoFit/>
          </a:bodyPr>
          <a:lstStyle/>
          <a:p>
            <a:r>
              <a:rPr lang="en-US" sz="1600" b="1" dirty="0">
                <a:solidFill>
                  <a:srgbClr val="0070C0"/>
                </a:solidFill>
                <a:latin typeface="+mj-lt"/>
              </a:rPr>
              <a:t>Finding top 3 customers by net sales and fiscal year:</a:t>
            </a:r>
          </a:p>
        </p:txBody>
      </p:sp>
      <p:pic>
        <p:nvPicPr>
          <p:cNvPr id="6" name="Picture 5">
            <a:extLst>
              <a:ext uri="{FF2B5EF4-FFF2-40B4-BE49-F238E27FC236}">
                <a16:creationId xmlns:a16="http://schemas.microsoft.com/office/drawing/2014/main" id="{9D3B6F3B-A78C-E650-EC04-1034D5297106}"/>
              </a:ext>
            </a:extLst>
          </p:cNvPr>
          <p:cNvPicPr>
            <a:picLocks noChangeAspect="1"/>
          </p:cNvPicPr>
          <p:nvPr/>
        </p:nvPicPr>
        <p:blipFill>
          <a:blip r:embed="rId2">
            <a:extLst>
              <a:ext uri="{28A0092B-C50C-407E-A947-70E740481C1C}">
                <a14:useLocalDpi xmlns:a14="http://schemas.microsoft.com/office/drawing/2010/main" val="0"/>
              </a:ext>
            </a:extLst>
          </a:blip>
          <a:srcRect l="21359" t="35652" r="22065" b="51160"/>
          <a:stretch>
            <a:fillRect/>
          </a:stretch>
        </p:blipFill>
        <p:spPr>
          <a:xfrm>
            <a:off x="238539" y="651011"/>
            <a:ext cx="7364896" cy="1430926"/>
          </a:xfrm>
          <a:prstGeom prst="rect">
            <a:avLst/>
          </a:prstGeom>
        </p:spPr>
      </p:pic>
      <p:pic>
        <p:nvPicPr>
          <p:cNvPr id="10" name="Picture 9">
            <a:extLst>
              <a:ext uri="{FF2B5EF4-FFF2-40B4-BE49-F238E27FC236}">
                <a16:creationId xmlns:a16="http://schemas.microsoft.com/office/drawing/2014/main" id="{366458CB-3905-9CAD-138B-1D5F24E0B48B}"/>
              </a:ext>
            </a:extLst>
          </p:cNvPr>
          <p:cNvPicPr>
            <a:picLocks noChangeAspect="1"/>
          </p:cNvPicPr>
          <p:nvPr/>
        </p:nvPicPr>
        <p:blipFill>
          <a:blip r:embed="rId2">
            <a:extLst>
              <a:ext uri="{28A0092B-C50C-407E-A947-70E740481C1C}">
                <a14:useLocalDpi xmlns:a14="http://schemas.microsoft.com/office/drawing/2010/main" val="0"/>
              </a:ext>
            </a:extLst>
          </a:blip>
          <a:srcRect l="17972" t="56667" r="64864" b="27826"/>
          <a:stretch>
            <a:fillRect/>
          </a:stretch>
        </p:blipFill>
        <p:spPr>
          <a:xfrm>
            <a:off x="8178570" y="251273"/>
            <a:ext cx="3361771" cy="1703937"/>
          </a:xfrm>
          <a:prstGeom prst="rect">
            <a:avLst/>
          </a:prstGeom>
          <a:ln>
            <a:noFill/>
          </a:ln>
          <a:effectLst>
            <a:outerShdw blurRad="292100" dist="139700" dir="2700000" algn="tl" rotWithShape="0">
              <a:srgbClr val="333333">
                <a:alpha val="65000"/>
              </a:srgbClr>
            </a:outerShdw>
          </a:effectLst>
        </p:spPr>
      </p:pic>
      <p:sp>
        <p:nvSpPr>
          <p:cNvPr id="11" name="TextBox 10">
            <a:extLst>
              <a:ext uri="{FF2B5EF4-FFF2-40B4-BE49-F238E27FC236}">
                <a16:creationId xmlns:a16="http://schemas.microsoft.com/office/drawing/2014/main" id="{B41C3BD8-785C-8D2B-C664-99E208DE342A}"/>
              </a:ext>
            </a:extLst>
          </p:cNvPr>
          <p:cNvSpPr txBox="1"/>
          <p:nvPr/>
        </p:nvSpPr>
        <p:spPr>
          <a:xfrm>
            <a:off x="362776" y="4158181"/>
            <a:ext cx="6187110" cy="338554"/>
          </a:xfrm>
          <a:prstGeom prst="rect">
            <a:avLst/>
          </a:prstGeom>
          <a:noFill/>
        </p:spPr>
        <p:txBody>
          <a:bodyPr wrap="square" rtlCol="0">
            <a:spAutoFit/>
          </a:bodyPr>
          <a:lstStyle/>
          <a:p>
            <a:r>
              <a:rPr lang="en-US" sz="1600" b="1" dirty="0">
                <a:solidFill>
                  <a:srgbClr val="0070C0"/>
                </a:solidFill>
                <a:latin typeface="+mj-lt"/>
              </a:rPr>
              <a:t>Finding top 3 products by net sales and fiscal year:</a:t>
            </a:r>
          </a:p>
        </p:txBody>
      </p:sp>
      <p:pic>
        <p:nvPicPr>
          <p:cNvPr id="13" name="Picture 12">
            <a:extLst>
              <a:ext uri="{FF2B5EF4-FFF2-40B4-BE49-F238E27FC236}">
                <a16:creationId xmlns:a16="http://schemas.microsoft.com/office/drawing/2014/main" id="{6BE33ED9-A5CF-853B-4954-B7017D7B576A}"/>
              </a:ext>
            </a:extLst>
          </p:cNvPr>
          <p:cNvPicPr>
            <a:picLocks noChangeAspect="1"/>
          </p:cNvPicPr>
          <p:nvPr/>
        </p:nvPicPr>
        <p:blipFill>
          <a:blip r:embed="rId3">
            <a:extLst>
              <a:ext uri="{28A0092B-C50C-407E-A947-70E740481C1C}">
                <a14:useLocalDpi xmlns:a14="http://schemas.microsoft.com/office/drawing/2010/main" val="0"/>
              </a:ext>
            </a:extLst>
          </a:blip>
          <a:srcRect l="22174" t="30358" r="27078" b="54473"/>
          <a:stretch>
            <a:fillRect/>
          </a:stretch>
        </p:blipFill>
        <p:spPr>
          <a:xfrm>
            <a:off x="300657" y="2548403"/>
            <a:ext cx="7240659" cy="1568413"/>
          </a:xfrm>
          <a:prstGeom prst="rect">
            <a:avLst/>
          </a:prstGeom>
        </p:spPr>
      </p:pic>
      <p:pic>
        <p:nvPicPr>
          <p:cNvPr id="15" name="Picture 14">
            <a:extLst>
              <a:ext uri="{FF2B5EF4-FFF2-40B4-BE49-F238E27FC236}">
                <a16:creationId xmlns:a16="http://schemas.microsoft.com/office/drawing/2014/main" id="{8CF1F84A-B3F0-4064-2A58-7C44A07CD8C8}"/>
              </a:ext>
            </a:extLst>
          </p:cNvPr>
          <p:cNvPicPr>
            <a:picLocks noChangeAspect="1"/>
          </p:cNvPicPr>
          <p:nvPr/>
        </p:nvPicPr>
        <p:blipFill>
          <a:blip r:embed="rId3">
            <a:extLst>
              <a:ext uri="{28A0092B-C50C-407E-A947-70E740481C1C}">
                <a14:useLocalDpi xmlns:a14="http://schemas.microsoft.com/office/drawing/2010/main" val="0"/>
              </a:ext>
            </a:extLst>
          </a:blip>
          <a:srcRect l="18261" t="56160" r="63641" b="28845"/>
          <a:stretch>
            <a:fillRect/>
          </a:stretch>
        </p:blipFill>
        <p:spPr>
          <a:xfrm>
            <a:off x="8178570" y="2251214"/>
            <a:ext cx="3361770" cy="1747941"/>
          </a:xfrm>
          <a:prstGeom prst="rect">
            <a:avLst/>
          </a:prstGeom>
          <a:ln>
            <a:noFill/>
          </a:ln>
          <a:effectLst>
            <a:outerShdw blurRad="292100" dist="139700" dir="2700000" algn="tl" rotWithShape="0">
              <a:srgbClr val="333333">
                <a:alpha val="65000"/>
              </a:srgbClr>
            </a:outerShdw>
          </a:effectLst>
        </p:spPr>
      </p:pic>
      <p:pic>
        <p:nvPicPr>
          <p:cNvPr id="17" name="Picture 16">
            <a:extLst>
              <a:ext uri="{FF2B5EF4-FFF2-40B4-BE49-F238E27FC236}">
                <a16:creationId xmlns:a16="http://schemas.microsoft.com/office/drawing/2014/main" id="{E4DF7159-8D28-40D3-F5AE-4061E0E8D8D5}"/>
              </a:ext>
            </a:extLst>
          </p:cNvPr>
          <p:cNvPicPr>
            <a:picLocks noChangeAspect="1"/>
          </p:cNvPicPr>
          <p:nvPr/>
        </p:nvPicPr>
        <p:blipFill>
          <a:blip r:embed="rId4">
            <a:extLst>
              <a:ext uri="{28A0092B-C50C-407E-A947-70E740481C1C}">
                <a14:useLocalDpi xmlns:a14="http://schemas.microsoft.com/office/drawing/2010/main" val="0"/>
              </a:ext>
            </a:extLst>
          </a:blip>
          <a:srcRect l="21848" t="33043" r="27484" b="50000"/>
          <a:stretch>
            <a:fillRect/>
          </a:stretch>
        </p:blipFill>
        <p:spPr>
          <a:xfrm>
            <a:off x="238539" y="4583282"/>
            <a:ext cx="7166113" cy="1703936"/>
          </a:xfrm>
          <a:prstGeom prst="rect">
            <a:avLst/>
          </a:prstGeom>
        </p:spPr>
      </p:pic>
      <p:pic>
        <p:nvPicPr>
          <p:cNvPr id="19" name="Picture 18">
            <a:extLst>
              <a:ext uri="{FF2B5EF4-FFF2-40B4-BE49-F238E27FC236}">
                <a16:creationId xmlns:a16="http://schemas.microsoft.com/office/drawing/2014/main" id="{CC76977F-910D-6DBC-378A-A930A5F89CDA}"/>
              </a:ext>
            </a:extLst>
          </p:cNvPr>
          <p:cNvPicPr>
            <a:picLocks noChangeAspect="1"/>
          </p:cNvPicPr>
          <p:nvPr/>
        </p:nvPicPr>
        <p:blipFill>
          <a:blip r:embed="rId4">
            <a:extLst>
              <a:ext uri="{28A0092B-C50C-407E-A947-70E740481C1C}">
                <a14:useLocalDpi xmlns:a14="http://schemas.microsoft.com/office/drawing/2010/main" val="0"/>
              </a:ext>
            </a:extLst>
          </a:blip>
          <a:srcRect l="18342" t="56160" r="62174" b="25942"/>
          <a:stretch>
            <a:fillRect/>
          </a:stretch>
        </p:blipFill>
        <p:spPr>
          <a:xfrm>
            <a:off x="8178570" y="4327458"/>
            <a:ext cx="3382661" cy="174794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0818394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D06396-4F3E-5F27-5A2A-8741CD3252A0}"/>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89FD1ADB-C8B2-9CFF-FACD-5671FBE3CDF6}"/>
              </a:ext>
            </a:extLst>
          </p:cNvPr>
          <p:cNvSpPr txBox="1"/>
          <p:nvPr/>
        </p:nvSpPr>
        <p:spPr>
          <a:xfrm>
            <a:off x="392593" y="208722"/>
            <a:ext cx="11464789" cy="337930"/>
          </a:xfrm>
          <a:prstGeom prst="rect">
            <a:avLst/>
          </a:prstGeom>
          <a:noFill/>
        </p:spPr>
        <p:txBody>
          <a:bodyPr wrap="square" rtlCol="0">
            <a:spAutoFit/>
          </a:bodyPr>
          <a:lstStyle/>
          <a:p>
            <a:r>
              <a:rPr lang="en-US" sz="1600" b="1" dirty="0">
                <a:solidFill>
                  <a:schemeClr val="accent2"/>
                </a:solidFill>
                <a:latin typeface="+mj-lt"/>
              </a:rPr>
              <a:t>Supply chain analysis – Finding Forecast Accuracy by </a:t>
            </a:r>
            <a:r>
              <a:rPr lang="en-US" sz="1600" b="1" dirty="0">
                <a:latin typeface="+mj-lt"/>
              </a:rPr>
              <a:t>creating a helper table &amp; TRIGGERS</a:t>
            </a:r>
          </a:p>
        </p:txBody>
      </p:sp>
      <p:sp>
        <p:nvSpPr>
          <p:cNvPr id="7" name="TextBox 6">
            <a:extLst>
              <a:ext uri="{FF2B5EF4-FFF2-40B4-BE49-F238E27FC236}">
                <a16:creationId xmlns:a16="http://schemas.microsoft.com/office/drawing/2014/main" id="{49F20788-6BC0-B508-D134-E9C21A88C0B8}"/>
              </a:ext>
            </a:extLst>
          </p:cNvPr>
          <p:cNvSpPr txBox="1"/>
          <p:nvPr/>
        </p:nvSpPr>
        <p:spPr>
          <a:xfrm>
            <a:off x="974035" y="1103242"/>
            <a:ext cx="3309730" cy="276999"/>
          </a:xfrm>
          <a:prstGeom prst="rect">
            <a:avLst/>
          </a:prstGeom>
          <a:noFill/>
        </p:spPr>
        <p:txBody>
          <a:bodyPr wrap="square" rtlCol="0">
            <a:spAutoFit/>
          </a:bodyPr>
          <a:lstStyle/>
          <a:p>
            <a:endParaRPr lang="en-US" sz="1200" dirty="0"/>
          </a:p>
        </p:txBody>
      </p:sp>
      <p:pic>
        <p:nvPicPr>
          <p:cNvPr id="4" name="Picture 3">
            <a:extLst>
              <a:ext uri="{FF2B5EF4-FFF2-40B4-BE49-F238E27FC236}">
                <a16:creationId xmlns:a16="http://schemas.microsoft.com/office/drawing/2014/main" id="{CC76A65E-0EE6-D6AE-554C-A54193952F21}"/>
              </a:ext>
            </a:extLst>
          </p:cNvPr>
          <p:cNvPicPr>
            <a:picLocks noChangeAspect="1"/>
          </p:cNvPicPr>
          <p:nvPr/>
        </p:nvPicPr>
        <p:blipFill>
          <a:blip r:embed="rId2">
            <a:extLst>
              <a:ext uri="{28A0092B-C50C-407E-A947-70E740481C1C}">
                <a14:useLocalDpi xmlns:a14="http://schemas.microsoft.com/office/drawing/2010/main" val="0"/>
              </a:ext>
            </a:extLst>
          </a:blip>
          <a:srcRect l="22581" t="21449" r="39266" b="13623"/>
          <a:stretch>
            <a:fillRect/>
          </a:stretch>
        </p:blipFill>
        <p:spPr>
          <a:xfrm>
            <a:off x="392594" y="695739"/>
            <a:ext cx="5540506" cy="5059019"/>
          </a:xfrm>
          <a:prstGeom prst="rect">
            <a:avLst/>
          </a:prstGeom>
        </p:spPr>
      </p:pic>
      <p:pic>
        <p:nvPicPr>
          <p:cNvPr id="8" name="Picture 7">
            <a:extLst>
              <a:ext uri="{FF2B5EF4-FFF2-40B4-BE49-F238E27FC236}">
                <a16:creationId xmlns:a16="http://schemas.microsoft.com/office/drawing/2014/main" id="{C3E48F08-B059-B39A-56A4-A2DEF0DD0AF1}"/>
              </a:ext>
            </a:extLst>
          </p:cNvPr>
          <p:cNvPicPr>
            <a:picLocks noChangeAspect="1"/>
          </p:cNvPicPr>
          <p:nvPr/>
        </p:nvPicPr>
        <p:blipFill>
          <a:blip r:embed="rId3">
            <a:extLst>
              <a:ext uri="{28A0092B-C50C-407E-A947-70E740481C1C}">
                <a14:useLocalDpi xmlns:a14="http://schemas.microsoft.com/office/drawing/2010/main" val="0"/>
              </a:ext>
            </a:extLst>
          </a:blip>
          <a:srcRect l="18016" t="42463" r="40815" b="13922"/>
          <a:stretch>
            <a:fillRect/>
          </a:stretch>
        </p:blipFill>
        <p:spPr>
          <a:xfrm>
            <a:off x="6258901" y="695739"/>
            <a:ext cx="5459333" cy="495962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2861382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C74CC3-B91C-0768-E169-64354A16269A}"/>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F9649732-8581-1E90-1BAE-4D57489C5769}"/>
              </a:ext>
            </a:extLst>
          </p:cNvPr>
          <p:cNvSpPr txBox="1"/>
          <p:nvPr/>
        </p:nvSpPr>
        <p:spPr>
          <a:xfrm>
            <a:off x="392594" y="208722"/>
            <a:ext cx="6187110" cy="338554"/>
          </a:xfrm>
          <a:prstGeom prst="rect">
            <a:avLst/>
          </a:prstGeom>
          <a:noFill/>
        </p:spPr>
        <p:txBody>
          <a:bodyPr wrap="square" rtlCol="0">
            <a:spAutoFit/>
          </a:bodyPr>
          <a:lstStyle/>
          <a:p>
            <a:r>
              <a:rPr lang="en-US" sz="1600" b="1" dirty="0">
                <a:solidFill>
                  <a:schemeClr val="accent2"/>
                </a:solidFill>
                <a:latin typeface="+mj-lt"/>
              </a:rPr>
              <a:t>Supply chain analysis - Finding Forecast Accuracy:</a:t>
            </a:r>
          </a:p>
        </p:txBody>
      </p:sp>
      <p:pic>
        <p:nvPicPr>
          <p:cNvPr id="4" name="Picture 3">
            <a:extLst>
              <a:ext uri="{FF2B5EF4-FFF2-40B4-BE49-F238E27FC236}">
                <a16:creationId xmlns:a16="http://schemas.microsoft.com/office/drawing/2014/main" id="{E8583497-724E-22B9-737C-92EF58F4E5F1}"/>
              </a:ext>
            </a:extLst>
          </p:cNvPr>
          <p:cNvPicPr>
            <a:picLocks noChangeAspect="1"/>
          </p:cNvPicPr>
          <p:nvPr/>
        </p:nvPicPr>
        <p:blipFill>
          <a:blip r:embed="rId2">
            <a:extLst>
              <a:ext uri="{28A0092B-C50C-407E-A947-70E740481C1C}">
                <a14:useLocalDpi xmlns:a14="http://schemas.microsoft.com/office/drawing/2010/main" val="0"/>
              </a:ext>
            </a:extLst>
          </a:blip>
          <a:srcRect l="22663" t="24348" r="27364" b="28841"/>
          <a:stretch>
            <a:fillRect/>
          </a:stretch>
        </p:blipFill>
        <p:spPr>
          <a:xfrm>
            <a:off x="392594" y="685800"/>
            <a:ext cx="5063989" cy="4641574"/>
          </a:xfrm>
          <a:prstGeom prst="rect">
            <a:avLst/>
          </a:prstGeom>
        </p:spPr>
      </p:pic>
      <p:pic>
        <p:nvPicPr>
          <p:cNvPr id="8" name="Picture 7">
            <a:extLst>
              <a:ext uri="{FF2B5EF4-FFF2-40B4-BE49-F238E27FC236}">
                <a16:creationId xmlns:a16="http://schemas.microsoft.com/office/drawing/2014/main" id="{D78D0BF3-CAE3-55E2-96A2-EF7B1C94F81C}"/>
              </a:ext>
            </a:extLst>
          </p:cNvPr>
          <p:cNvPicPr>
            <a:picLocks noChangeAspect="1"/>
          </p:cNvPicPr>
          <p:nvPr/>
        </p:nvPicPr>
        <p:blipFill>
          <a:blip r:embed="rId3">
            <a:extLst>
              <a:ext uri="{28A0092B-C50C-407E-A947-70E740481C1C}">
                <a14:useLocalDpi xmlns:a14="http://schemas.microsoft.com/office/drawing/2010/main" val="0"/>
              </a:ext>
            </a:extLst>
          </a:blip>
          <a:srcRect l="17935" t="42609" r="17011" b="14782"/>
          <a:stretch>
            <a:fillRect/>
          </a:stretch>
        </p:blipFill>
        <p:spPr>
          <a:xfrm>
            <a:off x="5138530" y="2604052"/>
            <a:ext cx="6828184" cy="333954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946716148"/>
      </p:ext>
    </p:extLst>
  </p:cSld>
  <p:clrMapOvr>
    <a:masterClrMapping/>
  </p:clrMapOvr>
</p:sld>
</file>

<file path=ppt/theme/theme1.xml><?xml version="1.0" encoding="utf-8"?>
<a:theme xmlns:a="http://schemas.openxmlformats.org/drawingml/2006/main" name="Custom">
  <a:themeElements>
    <a:clrScheme name="Custom 37">
      <a:dk1>
        <a:srgbClr val="000000"/>
      </a:dk1>
      <a:lt1>
        <a:srgbClr val="FFFFFF"/>
      </a:lt1>
      <a:dk2>
        <a:srgbClr val="4A5356"/>
      </a:dk2>
      <a:lt2>
        <a:srgbClr val="E8E3CE"/>
      </a:lt2>
      <a:accent1>
        <a:srgbClr val="9BA8B7"/>
      </a:accent1>
      <a:accent2>
        <a:srgbClr val="E6A02E"/>
      </a:accent2>
      <a:accent3>
        <a:srgbClr val="BF6A3B"/>
      </a:accent3>
      <a:accent4>
        <a:srgbClr val="92987A"/>
      </a:accent4>
      <a:accent5>
        <a:srgbClr val="857659"/>
      </a:accent5>
      <a:accent6>
        <a:srgbClr val="A0988C"/>
      </a:accent6>
      <a:hlink>
        <a:srgbClr val="00B0F0"/>
      </a:hlink>
      <a:folHlink>
        <a:srgbClr val="738F97"/>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TWO.pptx" id="{80AA9D2D-EE59-4148-A11E-A51EEE828B28}" vid="{AEAFD717-D3C8-4034-8F7E-D5220B0CCEB8}"/>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7" ma:contentTypeDescription="Create a new document." ma:contentTypeScope="" ma:versionID="c6f9a84f66a9c8b9a21755b9ffafb945">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27df39e3e7036dff54f89ddd5805ce72"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9DAD249-BF80-48EF-9AFB-36A11BCDC2CE}">
  <ds:schemaRefs>
    <ds:schemaRef ds:uri="http://schemas.microsoft.com/sharepoint/v3/contenttype/forms"/>
  </ds:schemaRefs>
</ds:datastoreItem>
</file>

<file path=customXml/itemProps2.xml><?xml version="1.0" encoding="utf-8"?>
<ds:datastoreItem xmlns:ds="http://schemas.openxmlformats.org/officeDocument/2006/customXml" ds:itemID="{6F4F4D41-822D-40F2-A7AC-E4E6CB36CA7A}">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C5A59D56-2157-4202-9D02-F44E447A241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{E40607D9-9654-4481-9E59-F390E44E6A49}TFf0a5ceae-4542-492d-822e-d65a94fb0e1e2a8bfc10_win32-70e309b38cd8</Template>
  <TotalTime>175</TotalTime>
  <Words>416</Words>
  <Application>Microsoft Office PowerPoint</Application>
  <PresentationFormat>Widescreen</PresentationFormat>
  <Paragraphs>32</Paragraphs>
  <Slides>11</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11</vt:i4>
      </vt:variant>
    </vt:vector>
  </HeadingPairs>
  <TitlesOfParts>
    <vt:vector size="20" baseType="lpstr">
      <vt:lpstr>Abadi</vt:lpstr>
      <vt:lpstr>Bodoni MT Black</vt:lpstr>
      <vt:lpstr>Bookman Old Style</vt:lpstr>
      <vt:lpstr>Broadway</vt:lpstr>
      <vt:lpstr>Calibri</vt:lpstr>
      <vt:lpstr>Franklin Gothic Book</vt:lpstr>
      <vt:lpstr>Franklin Gothic Medium</vt:lpstr>
      <vt:lpstr>Wingdings</vt:lpstr>
      <vt:lpstr>Custom</vt:lpstr>
      <vt:lpstr>AtliQ Hardware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Sri Hari M</dc:creator>
  <cp:lastModifiedBy>Sri Hari M</cp:lastModifiedBy>
  <cp:revision>3</cp:revision>
  <dcterms:created xsi:type="dcterms:W3CDTF">2025-06-18T20:59:50Z</dcterms:created>
  <dcterms:modified xsi:type="dcterms:W3CDTF">2025-06-19T13:50:23Z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